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7"/>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404" r:id="rId18"/>
    <p:sldId id="416" r:id="rId19"/>
    <p:sldId id="268" r:id="rId20"/>
    <p:sldId id="267" r:id="rId21"/>
    <p:sldId id="366" r:id="rId22"/>
    <p:sldId id="364" r:id="rId23"/>
    <p:sldId id="269" r:id="rId24"/>
    <p:sldId id="270" r:id="rId25"/>
    <p:sldId id="271" r:id="rId26"/>
    <p:sldId id="272" r:id="rId27"/>
    <p:sldId id="381" r:id="rId28"/>
    <p:sldId id="273" r:id="rId29"/>
    <p:sldId id="274" r:id="rId30"/>
    <p:sldId id="275" r:id="rId31"/>
    <p:sldId id="276" r:id="rId32"/>
    <p:sldId id="277" r:id="rId33"/>
    <p:sldId id="367" r:id="rId34"/>
    <p:sldId id="278" r:id="rId35"/>
    <p:sldId id="279" r:id="rId36"/>
    <p:sldId id="389" r:id="rId37"/>
    <p:sldId id="417" r:id="rId38"/>
    <p:sldId id="280" r:id="rId39"/>
    <p:sldId id="281" r:id="rId40"/>
    <p:sldId id="368" r:id="rId41"/>
    <p:sldId id="282" r:id="rId42"/>
    <p:sldId id="283" r:id="rId43"/>
    <p:sldId id="284" r:id="rId44"/>
    <p:sldId id="386" r:id="rId45"/>
    <p:sldId id="418" r:id="rId46"/>
    <p:sldId id="419" r:id="rId47"/>
    <p:sldId id="285" r:id="rId48"/>
    <p:sldId id="286" r:id="rId49"/>
    <p:sldId id="369" r:id="rId50"/>
    <p:sldId id="287" r:id="rId51"/>
    <p:sldId id="288" r:id="rId52"/>
    <p:sldId id="387" r:id="rId53"/>
    <p:sldId id="420" r:id="rId54"/>
    <p:sldId id="289" r:id="rId55"/>
    <p:sldId id="290" r:id="rId56"/>
    <p:sldId id="370" r:id="rId57"/>
    <p:sldId id="291" r:id="rId58"/>
    <p:sldId id="292" r:id="rId59"/>
    <p:sldId id="393" r:id="rId60"/>
    <p:sldId id="421" r:id="rId61"/>
    <p:sldId id="293" r:id="rId62"/>
    <p:sldId id="394" r:id="rId63"/>
    <p:sldId id="422" r:id="rId64"/>
    <p:sldId id="294" r:id="rId65"/>
    <p:sldId id="395" r:id="rId66"/>
    <p:sldId id="423" r:id="rId67"/>
    <p:sldId id="295" r:id="rId68"/>
    <p:sldId id="396" r:id="rId69"/>
    <p:sldId id="424" r:id="rId70"/>
    <p:sldId id="296" r:id="rId71"/>
    <p:sldId id="297" r:id="rId72"/>
    <p:sldId id="425" r:id="rId73"/>
    <p:sldId id="298" r:id="rId74"/>
    <p:sldId id="299" r:id="rId75"/>
    <p:sldId id="371" r:id="rId76"/>
    <p:sldId id="300" r:id="rId77"/>
    <p:sldId id="388" r:id="rId78"/>
    <p:sldId id="426" r:id="rId79"/>
    <p:sldId id="301" r:id="rId80"/>
    <p:sldId id="397" r:id="rId81"/>
    <p:sldId id="302" r:id="rId82"/>
    <p:sldId id="303" r:id="rId83"/>
    <p:sldId id="304" r:id="rId84"/>
    <p:sldId id="372" r:id="rId85"/>
    <p:sldId id="305" r:id="rId86"/>
    <p:sldId id="391" r:id="rId87"/>
    <p:sldId id="427" r:id="rId88"/>
    <p:sldId id="306" r:id="rId89"/>
    <p:sldId id="307" r:id="rId90"/>
    <p:sldId id="373" r:id="rId91"/>
    <p:sldId id="308" r:id="rId92"/>
    <p:sldId id="392" r:id="rId93"/>
    <p:sldId id="428" r:id="rId94"/>
    <p:sldId id="309" r:id="rId95"/>
    <p:sldId id="310" r:id="rId96"/>
    <p:sldId id="374" r:id="rId97"/>
    <p:sldId id="384" r:id="rId98"/>
    <p:sldId id="375" r:id="rId99"/>
    <p:sldId id="385" r:id="rId100"/>
    <p:sldId id="398" r:id="rId101"/>
    <p:sldId id="399" r:id="rId102"/>
    <p:sldId id="311" r:id="rId103"/>
    <p:sldId id="405" r:id="rId104"/>
    <p:sldId id="406" r:id="rId105"/>
    <p:sldId id="407" r:id="rId106"/>
    <p:sldId id="431" r:id="rId107"/>
    <p:sldId id="433" r:id="rId108"/>
    <p:sldId id="408" r:id="rId109"/>
    <p:sldId id="409" r:id="rId110"/>
    <p:sldId id="410" r:id="rId111"/>
    <p:sldId id="411" r:id="rId112"/>
    <p:sldId id="430" r:id="rId113"/>
    <p:sldId id="429" r:id="rId114"/>
    <p:sldId id="412" r:id="rId115"/>
    <p:sldId id="378" r:id="rId116"/>
    <p:sldId id="379" r:id="rId117"/>
    <p:sldId id="382" r:id="rId118"/>
    <p:sldId id="380" r:id="rId119"/>
    <p:sldId id="383" r:id="rId120"/>
    <p:sldId id="312" r:id="rId121"/>
    <p:sldId id="377" r:id="rId122"/>
    <p:sldId id="376" r:id="rId123"/>
    <p:sldId id="313" r:id="rId124"/>
    <p:sldId id="434" r:id="rId125"/>
    <p:sldId id="435" r:id="rId126"/>
    <p:sldId id="436" r:id="rId127"/>
    <p:sldId id="439" r:id="rId128"/>
    <p:sldId id="437" r:id="rId129"/>
    <p:sldId id="438" r:id="rId130"/>
    <p:sldId id="440" r:id="rId131"/>
    <p:sldId id="314" r:id="rId132"/>
    <p:sldId id="315" r:id="rId133"/>
    <p:sldId id="316" r:id="rId134"/>
    <p:sldId id="317" r:id="rId135"/>
    <p:sldId id="318" r:id="rId136"/>
    <p:sldId id="319" r:id="rId137"/>
    <p:sldId id="320" r:id="rId138"/>
    <p:sldId id="321" r:id="rId139"/>
    <p:sldId id="322" r:id="rId140"/>
    <p:sldId id="323" r:id="rId141"/>
    <p:sldId id="324" r:id="rId142"/>
    <p:sldId id="325" r:id="rId143"/>
    <p:sldId id="326" r:id="rId144"/>
    <p:sldId id="327" r:id="rId145"/>
    <p:sldId id="328" r:id="rId146"/>
    <p:sldId id="400" r:id="rId147"/>
    <p:sldId id="413" r:id="rId148"/>
    <p:sldId id="414" r:id="rId149"/>
    <p:sldId id="415" r:id="rId150"/>
    <p:sldId id="402" r:id="rId151"/>
    <p:sldId id="403" r:id="rId152"/>
    <p:sldId id="332" r:id="rId153"/>
    <p:sldId id="333" r:id="rId154"/>
    <p:sldId id="334" r:id="rId155"/>
    <p:sldId id="335" r:id="rId156"/>
    <p:sldId id="336" r:id="rId157"/>
    <p:sldId id="337" r:id="rId158"/>
    <p:sldId id="338" r:id="rId159"/>
    <p:sldId id="339" r:id="rId160"/>
    <p:sldId id="340" r:id="rId161"/>
    <p:sldId id="341" r:id="rId162"/>
    <p:sldId id="342" r:id="rId163"/>
    <p:sldId id="343" r:id="rId164"/>
    <p:sldId id="344" r:id="rId165"/>
    <p:sldId id="345" r:id="rId166"/>
    <p:sldId id="346" r:id="rId167"/>
    <p:sldId id="347" r:id="rId168"/>
    <p:sldId id="348" r:id="rId169"/>
    <p:sldId id="349" r:id="rId170"/>
    <p:sldId id="350" r:id="rId171"/>
    <p:sldId id="351" r:id="rId172"/>
    <p:sldId id="352" r:id="rId173"/>
    <p:sldId id="353" r:id="rId174"/>
    <p:sldId id="354" r:id="rId175"/>
    <p:sldId id="355" r:id="rId176"/>
  </p:sldIdLst>
  <p:sldSz cx="12192000" cy="6858000"/>
  <p:notesSz cx="6858000" cy="9144000"/>
  <p:embeddedFontLst>
    <p:embeddedFont>
      <p:font typeface="Consolas" panose="020B0609020204030204" pitchFamily="49" charset="0"/>
      <p:regular r:id="rId178"/>
      <p:bold r:id="rId179"/>
      <p:italic r:id="rId180"/>
      <p:boldItalic r:id="rId181"/>
    </p:embeddedFont>
    <p:embeddedFont>
      <p:font typeface="Quattrocento Sans" panose="020B0604020202020204" charset="0"/>
      <p:regular r:id="rId182"/>
      <p:bold r:id="rId183"/>
      <p:italic r:id="rId184"/>
      <p:boldItalic r:id="rId185"/>
    </p:embeddedFont>
    <p:embeddedFont>
      <p:font typeface="Space Grotesk" pitchFamily="2" charset="0"/>
      <p:regular r:id="rId186"/>
      <p:bold r:id="rId187"/>
    </p:embeddedFont>
    <p:embeddedFont>
      <p:font typeface="Space Grotesk Light" pitchFamily="2" charset="0"/>
      <p:regular r:id="rId188"/>
    </p:embeddedFont>
    <p:embeddedFont>
      <p:font typeface="Space Grotesk Medium" pitchFamily="2" charset="0"/>
      <p:regular r:id="rId189"/>
      <p:bold r:id="rId1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1"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2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62593-687B-4A8F-B215-84F779402036}" v="91" dt="2025-02-05T15:06:40.852"/>
  </p1510:revLst>
</p1510:revInfo>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3" autoAdjust="0"/>
    <p:restoredTop sz="86810" autoAdjust="0"/>
  </p:normalViewPr>
  <p:slideViewPr>
    <p:cSldViewPr snapToGrid="0">
      <p:cViewPr varScale="1">
        <p:scale>
          <a:sx n="70" d="100"/>
          <a:sy n="70" d="100"/>
        </p:scale>
        <p:origin x="929" y="2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customschemas.google.com/relationships/presentationmetadata" Target="meta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font" Target="fonts/font4.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font" Target="fonts/font5.fntdata"/><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font" Target="fonts/font7.fntdata"/><Relationship Id="rId189" Type="http://schemas.openxmlformats.org/officeDocument/2006/relationships/font" Target="fonts/font1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font" Target="fonts/font2.fntdata"/><Relationship Id="rId195" Type="http://schemas.openxmlformats.org/officeDocument/2006/relationships/tableStyles" Target="tableStyles.xml"/><Relationship Id="rId190" Type="http://schemas.openxmlformats.org/officeDocument/2006/relationships/font" Target="fonts/font13.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font" Target="fonts/font3.fntdata"/><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microsoft.com/office/2016/11/relationships/changesInfo" Target="changesInfos/changesInfo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font" Target="fonts/font9.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microsoft.com/office/2015/10/relationships/revisionInfo" Target="revisionInfo.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font" Target="fonts/font10.fntdata"/><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notesMaster" Target="notesMasters/notesMaster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Duiker" userId="89069150f6445df7" providerId="LiveId" clId="{F0C62593-687B-4A8F-B215-84F779402036}"/>
    <pc:docChg chg="undo redo custSel addSld delSld modSld">
      <pc:chgData name="Marc Duiker" userId="89069150f6445df7" providerId="LiveId" clId="{F0C62593-687B-4A8F-B215-84F779402036}" dt="2025-02-05T15:07:01.284" v="4063" actId="552"/>
      <pc:docMkLst>
        <pc:docMk/>
      </pc:docMkLst>
      <pc:sldChg chg="addSp modSp mod">
        <pc:chgData name="Marc Duiker" userId="89069150f6445df7" providerId="LiveId" clId="{F0C62593-687B-4A8F-B215-84F779402036}" dt="2025-02-05T15:07:01.284" v="4063" actId="552"/>
        <pc:sldMkLst>
          <pc:docMk/>
          <pc:sldMk cId="0" sldId="262"/>
        </pc:sldMkLst>
        <pc:spChg chg="add mod">
          <ac:chgData name="Marc Duiker" userId="89069150f6445df7" providerId="LiveId" clId="{F0C62593-687B-4A8F-B215-84F779402036}" dt="2025-02-05T15:06:40.852" v="4024" actId="164"/>
          <ac:spMkLst>
            <pc:docMk/>
            <pc:sldMk cId="0" sldId="262"/>
            <ac:spMk id="3" creationId="{B5860257-6286-01ED-11E7-3849DEEDD7EA}"/>
          </ac:spMkLst>
        </pc:spChg>
        <pc:spChg chg="mod">
          <ac:chgData name="Marc Duiker" userId="89069150f6445df7" providerId="LiveId" clId="{F0C62593-687B-4A8F-B215-84F779402036}" dt="2025-02-05T15:07:01.284" v="4063" actId="552"/>
          <ac:spMkLst>
            <pc:docMk/>
            <pc:sldMk cId="0" sldId="262"/>
            <ac:spMk id="258" creationId="{00000000-0000-0000-0000-000000000000}"/>
          </ac:spMkLst>
        </pc:spChg>
        <pc:spChg chg="mod">
          <ac:chgData name="Marc Duiker" userId="89069150f6445df7" providerId="LiveId" clId="{F0C62593-687B-4A8F-B215-84F779402036}" dt="2025-02-05T15:07:01.284" v="4063" actId="552"/>
          <ac:spMkLst>
            <pc:docMk/>
            <pc:sldMk cId="0" sldId="262"/>
            <ac:spMk id="259" creationId="{00000000-0000-0000-0000-000000000000}"/>
          </ac:spMkLst>
        </pc:spChg>
        <pc:grpChg chg="add mod">
          <ac:chgData name="Marc Duiker" userId="89069150f6445df7" providerId="LiveId" clId="{F0C62593-687B-4A8F-B215-84F779402036}" dt="2025-02-05T15:06:45.907" v="4056" actId="1035"/>
          <ac:grpSpMkLst>
            <pc:docMk/>
            <pc:sldMk cId="0" sldId="262"/>
            <ac:grpSpMk id="4" creationId="{4FB821DB-0B31-9C06-2CF5-C1BD0E3C9316}"/>
          </ac:grpSpMkLst>
        </pc:grpChg>
        <pc:picChg chg="add mod">
          <ac:chgData name="Marc Duiker" userId="89069150f6445df7" providerId="LiveId" clId="{F0C62593-687B-4A8F-B215-84F779402036}" dt="2025-02-05T15:06:40.852" v="4024" actId="164"/>
          <ac:picMkLst>
            <pc:docMk/>
            <pc:sldMk cId="0" sldId="262"/>
            <ac:picMk id="2" creationId="{2AB4F960-C932-18D7-1E69-6F78C3395284}"/>
          </ac:picMkLst>
        </pc:picChg>
        <pc:picChg chg="mod">
          <ac:chgData name="Marc Duiker" userId="89069150f6445df7" providerId="LiveId" clId="{F0C62593-687B-4A8F-B215-84F779402036}" dt="2025-02-05T14:29:53.211" v="3889" actId="1076"/>
          <ac:picMkLst>
            <pc:docMk/>
            <pc:sldMk cId="0" sldId="262"/>
            <ac:picMk id="5" creationId="{5090897A-B369-B750-C197-9BB16A17A1D3}"/>
          </ac:picMkLst>
        </pc:picChg>
        <pc:picChg chg="mod">
          <ac:chgData name="Marc Duiker" userId="89069150f6445df7" providerId="LiveId" clId="{F0C62593-687B-4A8F-B215-84F779402036}" dt="2025-02-05T15:06:24.226" v="3995" actId="1076"/>
          <ac:picMkLst>
            <pc:docMk/>
            <pc:sldMk cId="0" sldId="262"/>
            <ac:picMk id="257" creationId="{00000000-0000-0000-0000-000000000000}"/>
          </ac:picMkLst>
        </pc:picChg>
      </pc:sldChg>
      <pc:sldChg chg="delSp modSp mod">
        <pc:chgData name="Marc Duiker" userId="89069150f6445df7" providerId="LiveId" clId="{F0C62593-687B-4A8F-B215-84F779402036}" dt="2025-02-05T12:00:54.879" v="3836" actId="1076"/>
        <pc:sldMkLst>
          <pc:docMk/>
          <pc:sldMk cId="0" sldId="296"/>
        </pc:sldMkLst>
        <pc:spChg chg="mod">
          <ac:chgData name="Marc Duiker" userId="89069150f6445df7" providerId="LiveId" clId="{F0C62593-687B-4A8F-B215-84F779402036}" dt="2025-02-05T12:00:54.879" v="3836" actId="1076"/>
          <ac:spMkLst>
            <pc:docMk/>
            <pc:sldMk cId="0" sldId="296"/>
            <ac:spMk id="10" creationId="{FBBBCF10-95F3-3D02-6232-52FCFB74D821}"/>
          </ac:spMkLst>
        </pc:spChg>
        <pc:cxnChg chg="del mod">
          <ac:chgData name="Marc Duiker" userId="89069150f6445df7" providerId="LiveId" clId="{F0C62593-687B-4A8F-B215-84F779402036}" dt="2025-02-05T12:00:25.781" v="3834" actId="478"/>
          <ac:cxnSpMkLst>
            <pc:docMk/>
            <pc:sldMk cId="0" sldId="296"/>
            <ac:cxnSpMk id="11" creationId="{017214C0-E6B4-01C8-3913-9AD35DA67D47}"/>
          </ac:cxnSpMkLst>
        </pc:cxnChg>
      </pc:sldChg>
      <pc:sldChg chg="del">
        <pc:chgData name="Marc Duiker" userId="89069150f6445df7" providerId="LiveId" clId="{F0C62593-687B-4A8F-B215-84F779402036}" dt="2025-02-05T12:02:18.400" v="3837" actId="47"/>
        <pc:sldMkLst>
          <pc:docMk/>
          <pc:sldMk cId="0" sldId="329"/>
        </pc:sldMkLst>
      </pc:sldChg>
      <pc:sldChg chg="del">
        <pc:chgData name="Marc Duiker" userId="89069150f6445df7" providerId="LiveId" clId="{F0C62593-687B-4A8F-B215-84F779402036}" dt="2025-02-05T09:13:05.674" v="1259" actId="47"/>
        <pc:sldMkLst>
          <pc:docMk/>
          <pc:sldMk cId="0" sldId="330"/>
        </pc:sldMkLst>
      </pc:sldChg>
      <pc:sldChg chg="del">
        <pc:chgData name="Marc Duiker" userId="89069150f6445df7" providerId="LiveId" clId="{F0C62593-687B-4A8F-B215-84F779402036}" dt="2025-02-05T09:30:25.023" v="1721" actId="47"/>
        <pc:sldMkLst>
          <pc:docMk/>
          <pc:sldMk cId="0" sldId="331"/>
        </pc:sldMkLst>
      </pc:sldChg>
      <pc:sldChg chg="addSp delSp modSp mod">
        <pc:chgData name="Marc Duiker" userId="89069150f6445df7" providerId="LiveId" clId="{F0C62593-687B-4A8F-B215-84F779402036}" dt="2025-02-05T12:05:13.381" v="3879" actId="1037"/>
        <pc:sldMkLst>
          <pc:docMk/>
          <pc:sldMk cId="0" sldId="332"/>
        </pc:sldMkLst>
        <pc:spChg chg="add mod">
          <ac:chgData name="Marc Duiker" userId="89069150f6445df7" providerId="LiveId" clId="{F0C62593-687B-4A8F-B215-84F779402036}" dt="2025-02-05T12:05:03.588" v="3854" actId="164"/>
          <ac:spMkLst>
            <pc:docMk/>
            <pc:sldMk cId="0" sldId="332"/>
            <ac:spMk id="2" creationId="{6798C983-BA64-6365-0321-77DA6B13F026}"/>
          </ac:spMkLst>
        </pc:spChg>
        <pc:spChg chg="mod topLvl">
          <ac:chgData name="Marc Duiker" userId="89069150f6445df7" providerId="LiveId" clId="{F0C62593-687B-4A8F-B215-84F779402036}" dt="2025-02-05T12:05:03.588" v="3854" actId="164"/>
          <ac:spMkLst>
            <pc:docMk/>
            <pc:sldMk cId="0" sldId="332"/>
            <ac:spMk id="1715" creationId="{00000000-0000-0000-0000-000000000000}"/>
          </ac:spMkLst>
        </pc:spChg>
        <pc:spChg chg="mod topLvl">
          <ac:chgData name="Marc Duiker" userId="89069150f6445df7" providerId="LiveId" clId="{F0C62593-687B-4A8F-B215-84F779402036}" dt="2025-02-05T12:05:03.588" v="3854" actId="164"/>
          <ac:spMkLst>
            <pc:docMk/>
            <pc:sldMk cId="0" sldId="332"/>
            <ac:spMk id="1716" creationId="{00000000-0000-0000-0000-000000000000}"/>
          </ac:spMkLst>
        </pc:spChg>
        <pc:spChg chg="mod topLvl">
          <ac:chgData name="Marc Duiker" userId="89069150f6445df7" providerId="LiveId" clId="{F0C62593-687B-4A8F-B215-84F779402036}" dt="2025-02-05T12:05:03.588" v="3854" actId="164"/>
          <ac:spMkLst>
            <pc:docMk/>
            <pc:sldMk cId="0" sldId="332"/>
            <ac:spMk id="1717" creationId="{00000000-0000-0000-0000-000000000000}"/>
          </ac:spMkLst>
        </pc:spChg>
        <pc:spChg chg="mod topLvl">
          <ac:chgData name="Marc Duiker" userId="89069150f6445df7" providerId="LiveId" clId="{F0C62593-687B-4A8F-B215-84F779402036}" dt="2025-02-05T12:05:03.588" v="3854" actId="164"/>
          <ac:spMkLst>
            <pc:docMk/>
            <pc:sldMk cId="0" sldId="332"/>
            <ac:spMk id="1718" creationId="{00000000-0000-0000-0000-000000000000}"/>
          </ac:spMkLst>
        </pc:spChg>
        <pc:spChg chg="mod topLvl">
          <ac:chgData name="Marc Duiker" userId="89069150f6445df7" providerId="LiveId" clId="{F0C62593-687B-4A8F-B215-84F779402036}" dt="2025-02-05T12:05:03.588" v="3854" actId="164"/>
          <ac:spMkLst>
            <pc:docMk/>
            <pc:sldMk cId="0" sldId="332"/>
            <ac:spMk id="1719" creationId="{00000000-0000-0000-0000-000000000000}"/>
          </ac:spMkLst>
        </pc:spChg>
        <pc:grpChg chg="mod">
          <ac:chgData name="Marc Duiker" userId="89069150f6445df7" providerId="LiveId" clId="{F0C62593-687B-4A8F-B215-84F779402036}" dt="2025-02-05T12:05:13.381" v="3879" actId="1037"/>
          <ac:grpSpMkLst>
            <pc:docMk/>
            <pc:sldMk cId="0" sldId="332"/>
            <ac:grpSpMk id="5" creationId="{0FEE56B5-9DBD-8875-B056-6D7FF8D1BB92}"/>
          </ac:grpSpMkLst>
        </pc:grpChg>
        <pc:picChg chg="add mod">
          <ac:chgData name="Marc Duiker" userId="89069150f6445df7" providerId="LiveId" clId="{F0C62593-687B-4A8F-B215-84F779402036}" dt="2025-02-05T12:05:03.588" v="3854" actId="164"/>
          <ac:picMkLst>
            <pc:docMk/>
            <pc:sldMk cId="0" sldId="332"/>
            <ac:picMk id="4" creationId="{347744A7-FAB9-832C-E383-A95E5EC28C92}"/>
          </ac:picMkLst>
        </pc:picChg>
        <pc:picChg chg="mod topLvl">
          <ac:chgData name="Marc Duiker" userId="89069150f6445df7" providerId="LiveId" clId="{F0C62593-687B-4A8F-B215-84F779402036}" dt="2025-02-05T12:05:03.588" v="3854" actId="164"/>
          <ac:picMkLst>
            <pc:docMk/>
            <pc:sldMk cId="0" sldId="332"/>
            <ac:picMk id="1710"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1"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2"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3"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4" creationId="{00000000-0000-0000-0000-000000000000}"/>
          </ac:picMkLst>
        </pc:picChg>
      </pc:sldChg>
      <pc:sldChg chg="addSp modSp mod">
        <pc:chgData name="Marc Duiker" userId="89069150f6445df7" providerId="LiveId" clId="{F0C62593-687B-4A8F-B215-84F779402036}" dt="2025-02-05T10:02:09.072" v="2120" actId="1076"/>
        <pc:sldMkLst>
          <pc:docMk/>
          <pc:sldMk cId="0" sldId="338"/>
        </pc:sldMkLst>
        <pc:spChg chg="add mod">
          <ac:chgData name="Marc Duiker" userId="89069150f6445df7" providerId="LiveId" clId="{F0C62593-687B-4A8F-B215-84F779402036}" dt="2025-02-05T09:57:27.306" v="2067" actId="34135"/>
          <ac:spMkLst>
            <pc:docMk/>
            <pc:sldMk cId="0" sldId="338"/>
            <ac:spMk id="2" creationId="{CDA64181-C153-58CC-8B93-4CA03918B7F6}"/>
          </ac:spMkLst>
        </pc:spChg>
        <pc:spChg chg="mod">
          <ac:chgData name="Marc Duiker" userId="89069150f6445df7" providerId="LiveId" clId="{F0C62593-687B-4A8F-B215-84F779402036}" dt="2025-02-05T09:57:49.088" v="2072" actId="1076"/>
          <ac:spMkLst>
            <pc:docMk/>
            <pc:sldMk cId="0" sldId="338"/>
            <ac:spMk id="4" creationId="{0E04C919-1C76-C5E1-0132-5EE132E97657}"/>
          </ac:spMkLst>
        </pc:spChg>
        <pc:spChg chg="mod">
          <ac:chgData name="Marc Duiker" userId="89069150f6445df7" providerId="LiveId" clId="{F0C62593-687B-4A8F-B215-84F779402036}" dt="2025-02-05T09:58:23.146" v="2080" actId="1076"/>
          <ac:spMkLst>
            <pc:docMk/>
            <pc:sldMk cId="0" sldId="338"/>
            <ac:spMk id="7" creationId="{2C7B10F4-5D70-6712-11EB-05DE13316018}"/>
          </ac:spMkLst>
        </pc:spChg>
        <pc:spChg chg="mod">
          <ac:chgData name="Marc Duiker" userId="89069150f6445df7" providerId="LiveId" clId="{F0C62593-687B-4A8F-B215-84F779402036}" dt="2025-02-05T09:58:20.026" v="2079" actId="1076"/>
          <ac:spMkLst>
            <pc:docMk/>
            <pc:sldMk cId="0" sldId="338"/>
            <ac:spMk id="8" creationId="{20B92483-3C1A-387C-1A48-2C2FA738F9D3}"/>
          </ac:spMkLst>
        </pc:spChg>
        <pc:spChg chg="mod">
          <ac:chgData name="Marc Duiker" userId="89069150f6445df7" providerId="LiveId" clId="{F0C62593-687B-4A8F-B215-84F779402036}" dt="2025-02-05T09:59:19.126" v="2089" actId="1076"/>
          <ac:spMkLst>
            <pc:docMk/>
            <pc:sldMk cId="0" sldId="338"/>
            <ac:spMk id="1784" creationId="{00000000-0000-0000-0000-000000000000}"/>
          </ac:spMkLst>
        </pc:spChg>
        <pc:spChg chg="mod">
          <ac:chgData name="Marc Duiker" userId="89069150f6445df7" providerId="LiveId" clId="{F0C62593-687B-4A8F-B215-84F779402036}" dt="2025-02-05T09:58:58.651" v="2086" actId="1076"/>
          <ac:spMkLst>
            <pc:docMk/>
            <pc:sldMk cId="0" sldId="338"/>
            <ac:spMk id="1785" creationId="{00000000-0000-0000-0000-000000000000}"/>
          </ac:spMkLst>
        </pc:spChg>
        <pc:spChg chg="mod">
          <ac:chgData name="Marc Duiker" userId="89069150f6445df7" providerId="LiveId" clId="{F0C62593-687B-4A8F-B215-84F779402036}" dt="2025-02-05T09:58:27.851" v="2081" actId="1076"/>
          <ac:spMkLst>
            <pc:docMk/>
            <pc:sldMk cId="0" sldId="338"/>
            <ac:spMk id="1786" creationId="{00000000-0000-0000-0000-000000000000}"/>
          </ac:spMkLst>
        </pc:spChg>
        <pc:spChg chg="mod">
          <ac:chgData name="Marc Duiker" userId="89069150f6445df7" providerId="LiveId" clId="{F0C62593-687B-4A8F-B215-84F779402036}" dt="2025-02-05T09:58:09.669" v="2077" actId="1076"/>
          <ac:spMkLst>
            <pc:docMk/>
            <pc:sldMk cId="0" sldId="338"/>
            <ac:spMk id="1787" creationId="{00000000-0000-0000-0000-000000000000}"/>
          </ac:spMkLst>
        </pc:spChg>
        <pc:spChg chg="mod">
          <ac:chgData name="Marc Duiker" userId="89069150f6445df7" providerId="LiveId" clId="{F0C62593-687B-4A8F-B215-84F779402036}" dt="2025-02-05T09:58:15.098" v="2078" actId="1076"/>
          <ac:spMkLst>
            <pc:docMk/>
            <pc:sldMk cId="0" sldId="338"/>
            <ac:spMk id="1788" creationId="{00000000-0000-0000-0000-000000000000}"/>
          </ac:spMkLst>
        </pc:spChg>
        <pc:spChg chg="mod">
          <ac:chgData name="Marc Duiker" userId="89069150f6445df7" providerId="LiveId" clId="{F0C62593-687B-4A8F-B215-84F779402036}" dt="2025-02-05T09:59:14.328" v="2088" actId="1076"/>
          <ac:spMkLst>
            <pc:docMk/>
            <pc:sldMk cId="0" sldId="338"/>
            <ac:spMk id="1789" creationId="{00000000-0000-0000-0000-000000000000}"/>
          </ac:spMkLst>
        </pc:spChg>
        <pc:spChg chg="mod">
          <ac:chgData name="Marc Duiker" userId="89069150f6445df7" providerId="LiveId" clId="{F0C62593-687B-4A8F-B215-84F779402036}" dt="2025-02-05T09:58:46.891" v="2085" actId="1076"/>
          <ac:spMkLst>
            <pc:docMk/>
            <pc:sldMk cId="0" sldId="338"/>
            <ac:spMk id="1790" creationId="{00000000-0000-0000-0000-000000000000}"/>
          </ac:spMkLst>
        </pc:spChg>
        <pc:spChg chg="mod">
          <ac:chgData name="Marc Duiker" userId="89069150f6445df7" providerId="LiveId" clId="{F0C62593-687B-4A8F-B215-84F779402036}" dt="2025-02-05T09:58:39.137" v="2083" actId="1076"/>
          <ac:spMkLst>
            <pc:docMk/>
            <pc:sldMk cId="0" sldId="338"/>
            <ac:spMk id="1791" creationId="{00000000-0000-0000-0000-000000000000}"/>
          </ac:spMkLst>
        </pc:spChg>
        <pc:spChg chg="mod">
          <ac:chgData name="Marc Duiker" userId="89069150f6445df7" providerId="LiveId" clId="{F0C62593-687B-4A8F-B215-84F779402036}" dt="2025-02-05T09:58:07.020" v="2076" actId="1076"/>
          <ac:spMkLst>
            <pc:docMk/>
            <pc:sldMk cId="0" sldId="338"/>
            <ac:spMk id="1792" creationId="{00000000-0000-0000-0000-000000000000}"/>
          </ac:spMkLst>
        </pc:spChg>
        <pc:spChg chg="mod">
          <ac:chgData name="Marc Duiker" userId="89069150f6445df7" providerId="LiveId" clId="{F0C62593-687B-4A8F-B215-84F779402036}" dt="2025-02-05T09:57:57.054" v="2074" actId="1076"/>
          <ac:spMkLst>
            <pc:docMk/>
            <pc:sldMk cId="0" sldId="338"/>
            <ac:spMk id="1793" creationId="{00000000-0000-0000-0000-000000000000}"/>
          </ac:spMkLst>
        </pc:spChg>
        <pc:picChg chg="mod">
          <ac:chgData name="Marc Duiker" userId="89069150f6445df7" providerId="LiveId" clId="{F0C62593-687B-4A8F-B215-84F779402036}" dt="2025-02-05T09:57:46.748" v="2071" actId="1076"/>
          <ac:picMkLst>
            <pc:docMk/>
            <pc:sldMk cId="0" sldId="338"/>
            <ac:picMk id="3" creationId="{51AB5B51-618C-E605-1450-D44823290572}"/>
          </ac:picMkLst>
        </pc:picChg>
        <pc:picChg chg="mod">
          <ac:chgData name="Marc Duiker" userId="89069150f6445df7" providerId="LiveId" clId="{F0C62593-687B-4A8F-B215-84F779402036}" dt="2025-02-05T09:54:35.460" v="1970" actId="1076"/>
          <ac:picMkLst>
            <pc:docMk/>
            <pc:sldMk cId="0" sldId="338"/>
            <ac:picMk id="6" creationId="{80F08609-77AF-A227-2455-17304A1D7A80}"/>
          </ac:picMkLst>
        </pc:picChg>
        <pc:picChg chg="mod">
          <ac:chgData name="Marc Duiker" userId="89069150f6445df7" providerId="LiveId" clId="{F0C62593-687B-4A8F-B215-84F779402036}" dt="2025-02-05T09:59:26.747" v="2090" actId="1076"/>
          <ac:picMkLst>
            <pc:docMk/>
            <pc:sldMk cId="0" sldId="338"/>
            <ac:picMk id="10" creationId="{76BE693A-1187-DA1E-CE0E-B68186E66923}"/>
          </ac:picMkLst>
        </pc:picChg>
        <pc:picChg chg="add mod">
          <ac:chgData name="Marc Duiker" userId="89069150f6445df7" providerId="LiveId" clId="{F0C62593-687B-4A8F-B215-84F779402036}" dt="2025-02-05T10:02:09.072" v="2120" actId="1076"/>
          <ac:picMkLst>
            <pc:docMk/>
            <pc:sldMk cId="0" sldId="338"/>
            <ac:picMk id="12" creationId="{0F82ECA7-5141-A367-F21B-8E07C1B9719D}"/>
          </ac:picMkLst>
        </pc:picChg>
        <pc:picChg chg="mod">
          <ac:chgData name="Marc Duiker" userId="89069150f6445df7" providerId="LiveId" clId="{F0C62593-687B-4A8F-B215-84F779402036}" dt="2025-02-05T10:00:56.402" v="2110" actId="1076"/>
          <ac:picMkLst>
            <pc:docMk/>
            <pc:sldMk cId="0" sldId="338"/>
            <ac:picMk id="14" creationId="{710AC459-5214-B25E-1E88-31861B6EDD9A}"/>
          </ac:picMkLst>
        </pc:picChg>
        <pc:picChg chg="add mod">
          <ac:chgData name="Marc Duiker" userId="89069150f6445df7" providerId="LiveId" clId="{F0C62593-687B-4A8F-B215-84F779402036}" dt="2025-02-05T10:01:25.443" v="2113" actId="1076"/>
          <ac:picMkLst>
            <pc:docMk/>
            <pc:sldMk cId="0" sldId="338"/>
            <ac:picMk id="16" creationId="{4B894331-32C5-8BC0-69C7-86AC081A1D0E}"/>
          </ac:picMkLst>
        </pc:picChg>
        <pc:picChg chg="add mod">
          <ac:chgData name="Marc Duiker" userId="89069150f6445df7" providerId="LiveId" clId="{F0C62593-687B-4A8F-B215-84F779402036}" dt="2025-02-05T10:01:07.166" v="2111" actId="1076"/>
          <ac:picMkLst>
            <pc:docMk/>
            <pc:sldMk cId="0" sldId="338"/>
            <ac:picMk id="18" creationId="{DA559B03-75D5-CF38-72B3-5335CFD3D56C}"/>
          </ac:picMkLst>
        </pc:picChg>
        <pc:picChg chg="add mod">
          <ac:chgData name="Marc Duiker" userId="89069150f6445df7" providerId="LiveId" clId="{F0C62593-687B-4A8F-B215-84F779402036}" dt="2025-02-05T10:00:50.294" v="2109" actId="14100"/>
          <ac:picMkLst>
            <pc:docMk/>
            <pc:sldMk cId="0" sldId="338"/>
            <ac:picMk id="20" creationId="{20FDBFA2-3994-A7C1-F45F-6ABD2C7131FA}"/>
          </ac:picMkLst>
        </pc:picChg>
        <pc:picChg chg="add mod">
          <ac:chgData name="Marc Duiker" userId="89069150f6445df7" providerId="LiveId" clId="{F0C62593-687B-4A8F-B215-84F779402036}" dt="2025-02-05T10:02:05.291" v="2119" actId="1076"/>
          <ac:picMkLst>
            <pc:docMk/>
            <pc:sldMk cId="0" sldId="338"/>
            <ac:picMk id="22" creationId="{1F0F71D0-A995-7A8D-B91B-FE336E6B036C}"/>
          </ac:picMkLst>
        </pc:picChg>
        <pc:picChg chg="add mod">
          <ac:chgData name="Marc Duiker" userId="89069150f6445df7" providerId="LiveId" clId="{F0C62593-687B-4A8F-B215-84F779402036}" dt="2025-02-05T10:01:50.539" v="2117" actId="1076"/>
          <ac:picMkLst>
            <pc:docMk/>
            <pc:sldMk cId="0" sldId="338"/>
            <ac:picMk id="24" creationId="{2837C1A4-D7A6-5775-25CC-F51578A15D1C}"/>
          </ac:picMkLst>
        </pc:picChg>
        <pc:picChg chg="mod">
          <ac:chgData name="Marc Duiker" userId="89069150f6445df7" providerId="LiveId" clId="{F0C62593-687B-4A8F-B215-84F779402036}" dt="2025-02-05T10:01:56.622" v="2118" actId="1076"/>
          <ac:picMkLst>
            <pc:docMk/>
            <pc:sldMk cId="0" sldId="338"/>
            <ac:picMk id="26" creationId="{6D945794-5D38-11C9-DA03-A47F0B5F812C}"/>
          </ac:picMkLst>
        </pc:picChg>
        <pc:picChg chg="add mod">
          <ac:chgData name="Marc Duiker" userId="89069150f6445df7" providerId="LiveId" clId="{F0C62593-687B-4A8F-B215-84F779402036}" dt="2025-02-05T10:01:44.252" v="2116" actId="1076"/>
          <ac:picMkLst>
            <pc:docMk/>
            <pc:sldMk cId="0" sldId="338"/>
            <ac:picMk id="28" creationId="{82FCF3C6-4ED1-F4AE-889B-BB69821DE1F6}"/>
          </ac:picMkLst>
        </pc:picChg>
        <pc:picChg chg="add mod">
          <ac:chgData name="Marc Duiker" userId="89069150f6445df7" providerId="LiveId" clId="{F0C62593-687B-4A8F-B215-84F779402036}" dt="2025-02-05T10:01:29.478" v="2114" actId="1076"/>
          <ac:picMkLst>
            <pc:docMk/>
            <pc:sldMk cId="0" sldId="338"/>
            <ac:picMk id="30" creationId="{B8239B43-430F-653F-B61A-7C13372C0A3B}"/>
          </ac:picMkLst>
        </pc:picChg>
        <pc:picChg chg="add mod">
          <ac:chgData name="Marc Duiker" userId="89069150f6445df7" providerId="LiveId" clId="{F0C62593-687B-4A8F-B215-84F779402036}" dt="2025-02-05T10:01:20.395" v="2112" actId="1076"/>
          <ac:picMkLst>
            <pc:docMk/>
            <pc:sldMk cId="0" sldId="338"/>
            <ac:picMk id="32" creationId="{F0472F7A-34FA-0B91-7EB6-F0FE07EDD824}"/>
          </ac:picMkLst>
        </pc:picChg>
        <pc:picChg chg="add mod">
          <ac:chgData name="Marc Duiker" userId="89069150f6445df7" providerId="LiveId" clId="{F0C62593-687B-4A8F-B215-84F779402036}" dt="2025-02-05T10:01:36.738" v="2115" actId="1076"/>
          <ac:picMkLst>
            <pc:docMk/>
            <pc:sldMk cId="0" sldId="338"/>
            <ac:picMk id="34" creationId="{D0EA5D01-86A9-0C0A-9E8A-121FAEC6C90E}"/>
          </ac:picMkLst>
        </pc:picChg>
        <pc:picChg chg="mod">
          <ac:chgData name="Marc Duiker" userId="89069150f6445df7" providerId="LiveId" clId="{F0C62593-687B-4A8F-B215-84F779402036}" dt="2025-02-05T09:57:50.926" v="2073" actId="1076"/>
          <ac:picMkLst>
            <pc:docMk/>
            <pc:sldMk cId="0" sldId="338"/>
            <ac:picMk id="1774" creationId="{00000000-0000-0000-0000-000000000000}"/>
          </ac:picMkLst>
        </pc:picChg>
        <pc:picChg chg="mod">
          <ac:chgData name="Marc Duiker" userId="89069150f6445df7" providerId="LiveId" clId="{F0C62593-687B-4A8F-B215-84F779402036}" dt="2025-02-05T09:58:42.961" v="2084" actId="1076"/>
          <ac:picMkLst>
            <pc:docMk/>
            <pc:sldMk cId="0" sldId="338"/>
            <ac:picMk id="1776" creationId="{00000000-0000-0000-0000-000000000000}"/>
          </ac:picMkLst>
        </pc:picChg>
        <pc:picChg chg="mod">
          <ac:chgData name="Marc Duiker" userId="89069150f6445df7" providerId="LiveId" clId="{F0C62593-687B-4A8F-B215-84F779402036}" dt="2025-02-05T09:54:35.460" v="1970" actId="1076"/>
          <ac:picMkLst>
            <pc:docMk/>
            <pc:sldMk cId="0" sldId="338"/>
            <ac:picMk id="1778" creationId="{00000000-0000-0000-0000-000000000000}"/>
          </ac:picMkLst>
        </pc:picChg>
        <pc:picChg chg="mod">
          <ac:chgData name="Marc Duiker" userId="89069150f6445df7" providerId="LiveId" clId="{F0C62593-687B-4A8F-B215-84F779402036}" dt="2025-02-05T09:54:35.460" v="1970" actId="1076"/>
          <ac:picMkLst>
            <pc:docMk/>
            <pc:sldMk cId="0" sldId="338"/>
            <ac:picMk id="1779" creationId="{00000000-0000-0000-0000-000000000000}"/>
          </ac:picMkLst>
        </pc:picChg>
        <pc:picChg chg="mod">
          <ac:chgData name="Marc Duiker" userId="89069150f6445df7" providerId="LiveId" clId="{F0C62593-687B-4A8F-B215-84F779402036}" dt="2025-02-05T09:59:11.964" v="2087" actId="1076"/>
          <ac:picMkLst>
            <pc:docMk/>
            <pc:sldMk cId="0" sldId="338"/>
            <ac:picMk id="1781" creationId="{00000000-0000-0000-0000-000000000000}"/>
          </ac:picMkLst>
        </pc:picChg>
        <pc:picChg chg="mod">
          <ac:chgData name="Marc Duiker" userId="89069150f6445df7" providerId="LiveId" clId="{F0C62593-687B-4A8F-B215-84F779402036}" dt="2025-02-05T09:58:03.406" v="2075" actId="1076"/>
          <ac:picMkLst>
            <pc:docMk/>
            <pc:sldMk cId="0" sldId="338"/>
            <ac:picMk id="1782" creationId="{00000000-0000-0000-0000-000000000000}"/>
          </ac:picMkLst>
        </pc:picChg>
        <pc:picChg chg="mod">
          <ac:chgData name="Marc Duiker" userId="89069150f6445df7" providerId="LiveId" clId="{F0C62593-687B-4A8F-B215-84F779402036}" dt="2025-02-05T09:58:33.886" v="2082" actId="1076"/>
          <ac:picMkLst>
            <pc:docMk/>
            <pc:sldMk cId="0" sldId="338"/>
            <ac:picMk id="1783" creationId="{00000000-0000-0000-0000-000000000000}"/>
          </ac:picMkLst>
        </pc:picChg>
      </pc:sldChg>
      <pc:sldChg chg="addSp delSp modSp mod">
        <pc:chgData name="Marc Duiker" userId="89069150f6445df7" providerId="LiveId" clId="{F0C62593-687B-4A8F-B215-84F779402036}" dt="2025-02-05T11:47:23.432" v="3593" actId="1076"/>
        <pc:sldMkLst>
          <pc:docMk/>
          <pc:sldMk cId="0" sldId="355"/>
        </pc:sldMkLst>
        <pc:picChg chg="add del mod">
          <ac:chgData name="Marc Duiker" userId="89069150f6445df7" providerId="LiveId" clId="{F0C62593-687B-4A8F-B215-84F779402036}" dt="2025-02-05T11:33:13.655" v="3412" actId="478"/>
          <ac:picMkLst>
            <pc:docMk/>
            <pc:sldMk cId="0" sldId="355"/>
            <ac:picMk id="3" creationId="{17AE8F7E-A556-A477-81F0-F544635320E6}"/>
          </ac:picMkLst>
        </pc:picChg>
        <pc:picChg chg="add del mod">
          <ac:chgData name="Marc Duiker" userId="89069150f6445df7" providerId="LiveId" clId="{F0C62593-687B-4A8F-B215-84F779402036}" dt="2025-02-05T11:33:11.980" v="3409" actId="478"/>
          <ac:picMkLst>
            <pc:docMk/>
            <pc:sldMk cId="0" sldId="355"/>
            <ac:picMk id="5" creationId="{A495A162-E5E6-4382-D564-B269CCAE4EF7}"/>
          </ac:picMkLst>
        </pc:picChg>
        <pc:picChg chg="add del mod">
          <ac:chgData name="Marc Duiker" userId="89069150f6445df7" providerId="LiveId" clId="{F0C62593-687B-4A8F-B215-84F779402036}" dt="2025-02-05T11:33:12.706" v="3410" actId="478"/>
          <ac:picMkLst>
            <pc:docMk/>
            <pc:sldMk cId="0" sldId="355"/>
            <ac:picMk id="8" creationId="{E63C3AF3-A05D-1515-8D89-D9844797A183}"/>
          </ac:picMkLst>
        </pc:picChg>
        <pc:picChg chg="add del mod">
          <ac:chgData name="Marc Duiker" userId="89069150f6445df7" providerId="LiveId" clId="{F0C62593-687B-4A8F-B215-84F779402036}" dt="2025-02-05T11:33:08.071" v="3408" actId="478"/>
          <ac:picMkLst>
            <pc:docMk/>
            <pc:sldMk cId="0" sldId="355"/>
            <ac:picMk id="12" creationId="{9DC4F1C8-A7B5-2857-68C0-A1FB544C482B}"/>
          </ac:picMkLst>
        </pc:picChg>
        <pc:picChg chg="add mod">
          <ac:chgData name="Marc Duiker" userId="89069150f6445df7" providerId="LiveId" clId="{F0C62593-687B-4A8F-B215-84F779402036}" dt="2025-02-05T11:47:23.432" v="3593" actId="1076"/>
          <ac:picMkLst>
            <pc:docMk/>
            <pc:sldMk cId="0" sldId="355"/>
            <ac:picMk id="15" creationId="{16830D3D-9DF5-652B-2ABA-52840A53037A}"/>
          </ac:picMkLst>
        </pc:picChg>
        <pc:picChg chg="add mod">
          <ac:chgData name="Marc Duiker" userId="89069150f6445df7" providerId="LiveId" clId="{F0C62593-687B-4A8F-B215-84F779402036}" dt="2025-02-05T11:47:18.767" v="3591" actId="1076"/>
          <ac:picMkLst>
            <pc:docMk/>
            <pc:sldMk cId="0" sldId="355"/>
            <ac:picMk id="18" creationId="{E1C6FAF8-F510-AB35-8C96-F00FBA081478}"/>
          </ac:picMkLst>
        </pc:picChg>
        <pc:picChg chg="add mod">
          <ac:chgData name="Marc Duiker" userId="89069150f6445df7" providerId="LiveId" clId="{F0C62593-687B-4A8F-B215-84F779402036}" dt="2025-02-05T11:47:13.870" v="3588" actId="1076"/>
          <ac:picMkLst>
            <pc:docMk/>
            <pc:sldMk cId="0" sldId="355"/>
            <ac:picMk id="20" creationId="{E1F310A3-1D2F-D6C9-FFA5-7B1FB6D63F46}"/>
          </ac:picMkLst>
        </pc:picChg>
        <pc:picChg chg="add mod">
          <ac:chgData name="Marc Duiker" userId="89069150f6445df7" providerId="LiveId" clId="{F0C62593-687B-4A8F-B215-84F779402036}" dt="2025-02-05T11:47:07.667" v="3585" actId="1076"/>
          <ac:picMkLst>
            <pc:docMk/>
            <pc:sldMk cId="0" sldId="355"/>
            <ac:picMk id="24" creationId="{BDF1FBA4-F0F4-4D81-C1B9-8A223A694F98}"/>
          </ac:picMkLst>
        </pc:picChg>
        <pc:picChg chg="add mod">
          <ac:chgData name="Marc Duiker" userId="89069150f6445df7" providerId="LiveId" clId="{F0C62593-687B-4A8F-B215-84F779402036}" dt="2025-02-05T11:47:00.213" v="3582" actId="1076"/>
          <ac:picMkLst>
            <pc:docMk/>
            <pc:sldMk cId="0" sldId="355"/>
            <ac:picMk id="27" creationId="{40C395D9-53AD-2C78-BFC2-36A55761B0A1}"/>
          </ac:picMkLst>
        </pc:picChg>
      </pc:sldChg>
      <pc:sldChg chg="addSp delSp modSp mod">
        <pc:chgData name="Marc Duiker" userId="89069150f6445df7" providerId="LiveId" clId="{F0C62593-687B-4A8F-B215-84F779402036}" dt="2025-02-05T09:12:48.957" v="1258" actId="207"/>
        <pc:sldMkLst>
          <pc:docMk/>
          <pc:sldMk cId="2286062382" sldId="414"/>
        </pc:sldMkLst>
        <pc:spChg chg="add mod">
          <ac:chgData name="Marc Duiker" userId="89069150f6445df7" providerId="LiveId" clId="{F0C62593-687B-4A8F-B215-84F779402036}" dt="2025-02-05T08:51:37.902" v="373" actId="1035"/>
          <ac:spMkLst>
            <pc:docMk/>
            <pc:sldMk cId="2286062382" sldId="414"/>
            <ac:spMk id="6" creationId="{A43793C5-814E-9F43-E62C-6B370A756027}"/>
          </ac:spMkLst>
        </pc:spChg>
        <pc:spChg chg="mod">
          <ac:chgData name="Marc Duiker" userId="89069150f6445df7" providerId="LiveId" clId="{F0C62593-687B-4A8F-B215-84F779402036}" dt="2025-02-05T08:53:35.224" v="507"/>
          <ac:spMkLst>
            <pc:docMk/>
            <pc:sldMk cId="2286062382" sldId="414"/>
            <ac:spMk id="11" creationId="{1427D500-8095-8F07-D131-5DC475957055}"/>
          </ac:spMkLst>
        </pc:spChg>
        <pc:spChg chg="mod">
          <ac:chgData name="Marc Duiker" userId="89069150f6445df7" providerId="LiveId" clId="{F0C62593-687B-4A8F-B215-84F779402036}" dt="2025-02-05T08:53:40.915" v="509"/>
          <ac:spMkLst>
            <pc:docMk/>
            <pc:sldMk cId="2286062382" sldId="414"/>
            <ac:spMk id="15" creationId="{55EC78C1-6D7B-3198-DF17-E7F69B848376}"/>
          </ac:spMkLst>
        </pc:spChg>
        <pc:spChg chg="add del mod">
          <ac:chgData name="Marc Duiker" userId="89069150f6445df7" providerId="LiveId" clId="{F0C62593-687B-4A8F-B215-84F779402036}" dt="2025-02-05T09:12:42.312" v="1256" actId="207"/>
          <ac:spMkLst>
            <pc:docMk/>
            <pc:sldMk cId="2286062382" sldId="414"/>
            <ac:spMk id="23" creationId="{477543BB-A703-B09E-3D95-B11CA0A31374}"/>
          </ac:spMkLst>
        </pc:spChg>
        <pc:spChg chg="add mod">
          <ac:chgData name="Marc Duiker" userId="89069150f6445df7" providerId="LiveId" clId="{F0C62593-687B-4A8F-B215-84F779402036}" dt="2025-02-05T09:12:48.957" v="1258" actId="207"/>
          <ac:spMkLst>
            <pc:docMk/>
            <pc:sldMk cId="2286062382" sldId="414"/>
            <ac:spMk id="31" creationId="{D8860A10-D140-4F06-1A53-9063F680424A}"/>
          </ac:spMkLst>
        </pc:spChg>
        <pc:spChg chg="add mod">
          <ac:chgData name="Marc Duiker" userId="89069150f6445df7" providerId="LiveId" clId="{F0C62593-687B-4A8F-B215-84F779402036}" dt="2025-02-05T09:08:05.583" v="1011" actId="1076"/>
          <ac:spMkLst>
            <pc:docMk/>
            <pc:sldMk cId="2286062382" sldId="414"/>
            <ac:spMk id="42" creationId="{14EF65A4-0BAE-DBBE-7884-FB6BA6660DBA}"/>
          </ac:spMkLst>
        </pc:spChg>
        <pc:spChg chg="add mod">
          <ac:chgData name="Marc Duiker" userId="89069150f6445df7" providerId="LiveId" clId="{F0C62593-687B-4A8F-B215-84F779402036}" dt="2025-02-05T09:11:14.436" v="1185" actId="1036"/>
          <ac:spMkLst>
            <pc:docMk/>
            <pc:sldMk cId="2286062382" sldId="414"/>
            <ac:spMk id="46" creationId="{F2DF62E2-7BF9-4F9A-7E59-88824A211ED2}"/>
          </ac:spMkLst>
        </pc:spChg>
        <pc:spChg chg="add mod">
          <ac:chgData name="Marc Duiker" userId="89069150f6445df7" providerId="LiveId" clId="{F0C62593-687B-4A8F-B215-84F779402036}" dt="2025-02-05T09:11:14.436" v="1185" actId="1036"/>
          <ac:spMkLst>
            <pc:docMk/>
            <pc:sldMk cId="2286062382" sldId="414"/>
            <ac:spMk id="47" creationId="{19ACBCB0-0D11-FD0F-19DD-3FF41CC7E8F8}"/>
          </ac:spMkLst>
        </pc:spChg>
        <pc:spChg chg="add mod">
          <ac:chgData name="Marc Duiker" userId="89069150f6445df7" providerId="LiveId" clId="{F0C62593-687B-4A8F-B215-84F779402036}" dt="2025-02-05T09:11:14.436" v="1185" actId="1036"/>
          <ac:spMkLst>
            <pc:docMk/>
            <pc:sldMk cId="2286062382" sldId="414"/>
            <ac:spMk id="48" creationId="{542B8F4D-4496-E0B1-0823-F7B43A9987AB}"/>
          </ac:spMkLst>
        </pc:spChg>
        <pc:spChg chg="add mod">
          <ac:chgData name="Marc Duiker" userId="89069150f6445df7" providerId="LiveId" clId="{F0C62593-687B-4A8F-B215-84F779402036}" dt="2025-02-05T09:12:10.155" v="1253" actId="12789"/>
          <ac:spMkLst>
            <pc:docMk/>
            <pc:sldMk cId="2286062382" sldId="414"/>
            <ac:spMk id="49" creationId="{9C0563B8-5C4B-C008-3E49-3B39F5B0D1C3}"/>
          </ac:spMkLst>
        </pc:spChg>
        <pc:spChg chg="add mod">
          <ac:chgData name="Marc Duiker" userId="89069150f6445df7" providerId="LiveId" clId="{F0C62593-687B-4A8F-B215-84F779402036}" dt="2025-02-05T09:12:10.155" v="1253" actId="12789"/>
          <ac:spMkLst>
            <pc:docMk/>
            <pc:sldMk cId="2286062382" sldId="414"/>
            <ac:spMk id="50" creationId="{7AC039DE-308B-53AB-FD18-1C0F53BFD1CE}"/>
          </ac:spMkLst>
        </pc:spChg>
        <pc:spChg chg="mod">
          <ac:chgData name="Marc Duiker" userId="89069150f6445df7" providerId="LiveId" clId="{F0C62593-687B-4A8F-B215-84F779402036}" dt="2025-02-05T08:51:57.420" v="383" actId="1035"/>
          <ac:spMkLst>
            <pc:docMk/>
            <pc:sldMk cId="2286062382" sldId="414"/>
            <ac:spMk id="1600" creationId="{66E7ACB9-F54C-8345-207F-DB91B04D3D47}"/>
          </ac:spMkLst>
        </pc:spChg>
        <pc:spChg chg="mod">
          <ac:chgData name="Marc Duiker" userId="89069150f6445df7" providerId="LiveId" clId="{F0C62593-687B-4A8F-B215-84F779402036}" dt="2025-02-05T08:53:08.073" v="422" actId="1035"/>
          <ac:spMkLst>
            <pc:docMk/>
            <pc:sldMk cId="2286062382" sldId="414"/>
            <ac:spMk id="1605" creationId="{EE02B042-6770-BFD7-DC24-005145AF9568}"/>
          </ac:spMkLst>
        </pc:spChg>
        <pc:spChg chg="mod">
          <ac:chgData name="Marc Duiker" userId="89069150f6445df7" providerId="LiveId" clId="{F0C62593-687B-4A8F-B215-84F779402036}" dt="2025-02-05T08:55:20.157" v="530" actId="404"/>
          <ac:spMkLst>
            <pc:docMk/>
            <pc:sldMk cId="2286062382" sldId="414"/>
            <ac:spMk id="1610" creationId="{32FAB75D-A352-E49F-D117-C739F421FC1E}"/>
          </ac:spMkLst>
        </pc:spChg>
        <pc:spChg chg="mod">
          <ac:chgData name="Marc Duiker" userId="89069150f6445df7" providerId="LiveId" clId="{F0C62593-687B-4A8F-B215-84F779402036}" dt="2025-02-05T09:09:41.590" v="1122" actId="1038"/>
          <ac:spMkLst>
            <pc:docMk/>
            <pc:sldMk cId="2286062382" sldId="414"/>
            <ac:spMk id="1611" creationId="{542E536C-3236-03F3-CB48-DB6989BD3FAE}"/>
          </ac:spMkLst>
        </pc:spChg>
        <pc:spChg chg="mod">
          <ac:chgData name="Marc Duiker" userId="89069150f6445df7" providerId="LiveId" clId="{F0C62593-687B-4A8F-B215-84F779402036}" dt="2025-02-05T09:12:10.155" v="1253" actId="12789"/>
          <ac:spMkLst>
            <pc:docMk/>
            <pc:sldMk cId="2286062382" sldId="414"/>
            <ac:spMk id="1612" creationId="{18ADB06E-A7E7-C9BA-0215-09451A6510BF}"/>
          </ac:spMkLst>
        </pc:spChg>
        <pc:spChg chg="mod">
          <ac:chgData name="Marc Duiker" userId="89069150f6445df7" providerId="LiveId" clId="{F0C62593-687B-4A8F-B215-84F779402036}" dt="2025-02-05T09:06:46.273" v="972" actId="1037"/>
          <ac:spMkLst>
            <pc:docMk/>
            <pc:sldMk cId="2286062382" sldId="414"/>
            <ac:spMk id="1613" creationId="{E2A6768D-04CC-8641-DF48-F981231C69D7}"/>
          </ac:spMkLst>
        </pc:spChg>
        <pc:spChg chg="mod">
          <ac:chgData name="Marc Duiker" userId="89069150f6445df7" providerId="LiveId" clId="{F0C62593-687B-4A8F-B215-84F779402036}" dt="2025-02-05T09:05:50.636" v="936" actId="1038"/>
          <ac:spMkLst>
            <pc:docMk/>
            <pc:sldMk cId="2286062382" sldId="414"/>
            <ac:spMk id="1615" creationId="{B7C3A2D6-34C5-126F-C039-DEDFA9D0BFE9}"/>
          </ac:spMkLst>
        </pc:spChg>
        <pc:spChg chg="mod">
          <ac:chgData name="Marc Duiker" userId="89069150f6445df7" providerId="LiveId" clId="{F0C62593-687B-4A8F-B215-84F779402036}" dt="2025-02-05T08:52:24.853" v="407" actId="1036"/>
          <ac:spMkLst>
            <pc:docMk/>
            <pc:sldMk cId="2286062382" sldId="414"/>
            <ac:spMk id="1624" creationId="{AC399BEA-F91B-3AD2-DFBA-3829FE5A1C92}"/>
          </ac:spMkLst>
        </pc:spChg>
        <pc:spChg chg="mod">
          <ac:chgData name="Marc Duiker" userId="89069150f6445df7" providerId="LiveId" clId="{F0C62593-687B-4A8F-B215-84F779402036}" dt="2025-02-05T08:53:04.007" v="420" actId="1035"/>
          <ac:spMkLst>
            <pc:docMk/>
            <pc:sldMk cId="2286062382" sldId="414"/>
            <ac:spMk id="1629" creationId="{1D9D05B9-DF2A-E33E-6B68-B74CD7F5905E}"/>
          </ac:spMkLst>
        </pc:spChg>
        <pc:spChg chg="mod">
          <ac:chgData name="Marc Duiker" userId="89069150f6445df7" providerId="LiveId" clId="{F0C62593-687B-4A8F-B215-84F779402036}" dt="2025-02-05T08:55:24.763" v="532" actId="404"/>
          <ac:spMkLst>
            <pc:docMk/>
            <pc:sldMk cId="2286062382" sldId="414"/>
            <ac:spMk id="1634" creationId="{B415C9BA-7206-D056-8CFC-BC07CE7D3049}"/>
          </ac:spMkLst>
        </pc:spChg>
        <pc:spChg chg="mod">
          <ac:chgData name="Marc Duiker" userId="89069150f6445df7" providerId="LiveId" clId="{F0C62593-687B-4A8F-B215-84F779402036}" dt="2025-02-05T09:09:41.590" v="1122" actId="1038"/>
          <ac:spMkLst>
            <pc:docMk/>
            <pc:sldMk cId="2286062382" sldId="414"/>
            <ac:spMk id="1635" creationId="{73F8591C-CCBC-93C0-0377-581023619B93}"/>
          </ac:spMkLst>
        </pc:spChg>
        <pc:spChg chg="del mod">
          <ac:chgData name="Marc Duiker" userId="89069150f6445df7" providerId="LiveId" clId="{F0C62593-687B-4A8F-B215-84F779402036}" dt="2025-02-05T09:11:34.439" v="1191" actId="478"/>
          <ac:spMkLst>
            <pc:docMk/>
            <pc:sldMk cId="2286062382" sldId="414"/>
            <ac:spMk id="1636" creationId="{8C9494CD-8DB8-C2D7-7975-898678509795}"/>
          </ac:spMkLst>
        </pc:spChg>
        <pc:spChg chg="mod">
          <ac:chgData name="Marc Duiker" userId="89069150f6445df7" providerId="LiveId" clId="{F0C62593-687B-4A8F-B215-84F779402036}" dt="2025-02-05T09:06:41.301" v="963" actId="1037"/>
          <ac:spMkLst>
            <pc:docMk/>
            <pc:sldMk cId="2286062382" sldId="414"/>
            <ac:spMk id="1637" creationId="{13833324-6D4E-0AB1-0953-E4620F5B6258}"/>
          </ac:spMkLst>
        </pc:spChg>
        <pc:spChg chg="mod">
          <ac:chgData name="Marc Duiker" userId="89069150f6445df7" providerId="LiveId" clId="{F0C62593-687B-4A8F-B215-84F779402036}" dt="2025-02-05T08:52:20.901" v="405" actId="1036"/>
          <ac:spMkLst>
            <pc:docMk/>
            <pc:sldMk cId="2286062382" sldId="414"/>
            <ac:spMk id="1645" creationId="{2235879A-6FF4-4D3C-A66E-1ACC7618EF32}"/>
          </ac:spMkLst>
        </pc:spChg>
        <pc:spChg chg="mod">
          <ac:chgData name="Marc Duiker" userId="89069150f6445df7" providerId="LiveId" clId="{F0C62593-687B-4A8F-B215-84F779402036}" dt="2025-02-05T08:53:00.191" v="418" actId="1035"/>
          <ac:spMkLst>
            <pc:docMk/>
            <pc:sldMk cId="2286062382" sldId="414"/>
            <ac:spMk id="1650" creationId="{C3D91B4A-3502-98D2-C11E-76A87380282D}"/>
          </ac:spMkLst>
        </pc:spChg>
        <pc:spChg chg="mod">
          <ac:chgData name="Marc Duiker" userId="89069150f6445df7" providerId="LiveId" clId="{F0C62593-687B-4A8F-B215-84F779402036}" dt="2025-02-05T08:55:28.422" v="534" actId="404"/>
          <ac:spMkLst>
            <pc:docMk/>
            <pc:sldMk cId="2286062382" sldId="414"/>
            <ac:spMk id="1655" creationId="{64EA53C9-499D-6BD4-71C5-9A62A94C0D20}"/>
          </ac:spMkLst>
        </pc:spChg>
        <pc:spChg chg="mod">
          <ac:chgData name="Marc Duiker" userId="89069150f6445df7" providerId="LiveId" clId="{F0C62593-687B-4A8F-B215-84F779402036}" dt="2025-02-05T09:09:41.590" v="1122" actId="1038"/>
          <ac:spMkLst>
            <pc:docMk/>
            <pc:sldMk cId="2286062382" sldId="414"/>
            <ac:spMk id="1656" creationId="{1D53B129-62C4-4AED-C2E5-7BD7ACE987E2}"/>
          </ac:spMkLst>
        </pc:spChg>
        <pc:spChg chg="del mod">
          <ac:chgData name="Marc Duiker" userId="89069150f6445df7" providerId="LiveId" clId="{F0C62593-687B-4A8F-B215-84F779402036}" dt="2025-02-05T09:11:36.269" v="1192" actId="478"/>
          <ac:spMkLst>
            <pc:docMk/>
            <pc:sldMk cId="2286062382" sldId="414"/>
            <ac:spMk id="1657" creationId="{25C30B8D-9B9D-E423-6F3E-1B5F20A5053F}"/>
          </ac:spMkLst>
        </pc:spChg>
        <pc:spChg chg="mod">
          <ac:chgData name="Marc Duiker" userId="89069150f6445df7" providerId="LiveId" clId="{F0C62593-687B-4A8F-B215-84F779402036}" dt="2025-02-05T09:06:27.536" v="945" actId="1038"/>
          <ac:spMkLst>
            <pc:docMk/>
            <pc:sldMk cId="2286062382" sldId="414"/>
            <ac:spMk id="1658" creationId="{4E13AB7D-77FD-B107-84BA-9081C83A8016}"/>
          </ac:spMkLst>
        </pc:spChg>
        <pc:spChg chg="mod">
          <ac:chgData name="Marc Duiker" userId="89069150f6445df7" providerId="LiveId" clId="{F0C62593-687B-4A8F-B215-84F779402036}" dt="2025-02-05T09:08:16.329" v="1033" actId="1035"/>
          <ac:spMkLst>
            <pc:docMk/>
            <pc:sldMk cId="2286062382" sldId="414"/>
            <ac:spMk id="1682" creationId="{52D0703A-FBF2-0286-2E71-6A8B4CF644B6}"/>
          </ac:spMkLst>
        </pc:spChg>
        <pc:spChg chg="mod">
          <ac:chgData name="Marc Duiker" userId="89069150f6445df7" providerId="LiveId" clId="{F0C62593-687B-4A8F-B215-84F779402036}" dt="2025-02-05T08:48:48.240" v="146" actId="1036"/>
          <ac:spMkLst>
            <pc:docMk/>
            <pc:sldMk cId="2286062382" sldId="414"/>
            <ac:spMk id="1683" creationId="{CBF8A608-0721-DD0B-19C9-95DE6E710417}"/>
          </ac:spMkLst>
        </pc:spChg>
        <pc:spChg chg="mod">
          <ac:chgData name="Marc Duiker" userId="89069150f6445df7" providerId="LiveId" clId="{F0C62593-687B-4A8F-B215-84F779402036}" dt="2025-02-05T08:48:33.690" v="123" actId="1035"/>
          <ac:spMkLst>
            <pc:docMk/>
            <pc:sldMk cId="2286062382" sldId="414"/>
            <ac:spMk id="1684" creationId="{55F69298-D478-C129-CE19-DB912BA5B928}"/>
          </ac:spMkLst>
        </pc:spChg>
        <pc:grpChg chg="mod">
          <ac:chgData name="Marc Duiker" userId="89069150f6445df7" providerId="LiveId" clId="{F0C62593-687B-4A8F-B215-84F779402036}" dt="2025-02-05T09:01:25.634" v="807" actId="1036"/>
          <ac:grpSpMkLst>
            <pc:docMk/>
            <pc:sldMk cId="2286062382" sldId="414"/>
            <ac:grpSpMk id="2" creationId="{7AC7CE4D-D195-55C0-953F-CD02D724E390}"/>
          </ac:grpSpMkLst>
        </pc:grpChg>
        <pc:grpChg chg="mod">
          <ac:chgData name="Marc Duiker" userId="89069150f6445df7" providerId="LiveId" clId="{F0C62593-687B-4A8F-B215-84F779402036}" dt="2025-02-05T09:01:25.634" v="807" actId="1036"/>
          <ac:grpSpMkLst>
            <pc:docMk/>
            <pc:sldMk cId="2286062382" sldId="414"/>
            <ac:grpSpMk id="3" creationId="{93750B69-5F1C-77B8-FB8F-8112EBC2E956}"/>
          </ac:grpSpMkLst>
        </pc:grpChg>
        <pc:grpChg chg="add mod">
          <ac:chgData name="Marc Duiker" userId="89069150f6445df7" providerId="LiveId" clId="{F0C62593-687B-4A8F-B215-84F779402036}" dt="2025-02-05T09:02:12.367" v="826" actId="1076"/>
          <ac:grpSpMkLst>
            <pc:docMk/>
            <pc:sldMk cId="2286062382" sldId="414"/>
            <ac:grpSpMk id="8" creationId="{D283BD32-FC3C-1386-75A8-61C95308EC31}"/>
          </ac:grpSpMkLst>
        </pc:grpChg>
        <pc:grpChg chg="add mod">
          <ac:chgData name="Marc Duiker" userId="89069150f6445df7" providerId="LiveId" clId="{F0C62593-687B-4A8F-B215-84F779402036}" dt="2025-02-05T09:01:47.969" v="823" actId="1036"/>
          <ac:grpSpMkLst>
            <pc:docMk/>
            <pc:sldMk cId="2286062382" sldId="414"/>
            <ac:grpSpMk id="9" creationId="{75BB6E6F-C57C-2146-1695-7510ECEB8991}"/>
          </ac:grpSpMkLst>
        </pc:grpChg>
        <pc:grpChg chg="add mod">
          <ac:chgData name="Marc Duiker" userId="89069150f6445df7" providerId="LiveId" clId="{F0C62593-687B-4A8F-B215-84F779402036}" dt="2025-02-05T09:01:47.969" v="823" actId="1036"/>
          <ac:grpSpMkLst>
            <pc:docMk/>
            <pc:sldMk cId="2286062382" sldId="414"/>
            <ac:grpSpMk id="13" creationId="{16576718-FDF5-17C1-ABB3-AF7CE12E2C46}"/>
          </ac:grpSpMkLst>
        </pc:grpChg>
        <pc:grpChg chg="mod">
          <ac:chgData name="Marc Duiker" userId="89069150f6445df7" providerId="LiveId" clId="{F0C62593-687B-4A8F-B215-84F779402036}" dt="2025-02-05T09:02:52.283" v="831" actId="1076"/>
          <ac:grpSpMkLst>
            <pc:docMk/>
            <pc:sldMk cId="2286062382" sldId="414"/>
            <ac:grpSpMk id="1597" creationId="{B499D9B6-8B77-33CB-1F7B-DF42E662774D}"/>
          </ac:grpSpMkLst>
        </pc:grpChg>
        <pc:grpChg chg="mod">
          <ac:chgData name="Marc Duiker" userId="89069150f6445df7" providerId="LiveId" clId="{F0C62593-687B-4A8F-B215-84F779402036}" dt="2025-02-05T09:00:39.864" v="765" actId="1036"/>
          <ac:grpSpMkLst>
            <pc:docMk/>
            <pc:sldMk cId="2286062382" sldId="414"/>
            <ac:grpSpMk id="1602" creationId="{42747E46-0C81-A091-F13A-6E63B0935E06}"/>
          </ac:grpSpMkLst>
        </pc:grpChg>
        <pc:grpChg chg="mod">
          <ac:chgData name="Marc Duiker" userId="89069150f6445df7" providerId="LiveId" clId="{F0C62593-687B-4A8F-B215-84F779402036}" dt="2025-02-05T09:01:38.631" v="818" actId="1036"/>
          <ac:grpSpMkLst>
            <pc:docMk/>
            <pc:sldMk cId="2286062382" sldId="414"/>
            <ac:grpSpMk id="1607" creationId="{6F3C6F6E-C702-EB06-C7A2-BB68C26313F2}"/>
          </ac:grpSpMkLst>
        </pc:grpChg>
        <pc:grpChg chg="mod">
          <ac:chgData name="Marc Duiker" userId="89069150f6445df7" providerId="LiveId" clId="{F0C62593-687B-4A8F-B215-84F779402036}" dt="2025-02-05T09:02:54.705" v="832" actId="1076"/>
          <ac:grpSpMkLst>
            <pc:docMk/>
            <pc:sldMk cId="2286062382" sldId="414"/>
            <ac:grpSpMk id="1621" creationId="{534B3337-0E84-899C-AC6E-175E92955931}"/>
          </ac:grpSpMkLst>
        </pc:grpChg>
        <pc:grpChg chg="mod">
          <ac:chgData name="Marc Duiker" userId="89069150f6445df7" providerId="LiveId" clId="{F0C62593-687B-4A8F-B215-84F779402036}" dt="2025-02-05T09:01:59.603" v="825" actId="1076"/>
          <ac:grpSpMkLst>
            <pc:docMk/>
            <pc:sldMk cId="2286062382" sldId="414"/>
            <ac:grpSpMk id="1626" creationId="{22A9A473-C5A1-2226-1481-91207964AF2A}"/>
          </ac:grpSpMkLst>
        </pc:grpChg>
        <pc:grpChg chg="mod">
          <ac:chgData name="Marc Duiker" userId="89069150f6445df7" providerId="LiveId" clId="{F0C62593-687B-4A8F-B215-84F779402036}" dt="2025-02-05T09:01:38.631" v="818" actId="1036"/>
          <ac:grpSpMkLst>
            <pc:docMk/>
            <pc:sldMk cId="2286062382" sldId="414"/>
            <ac:grpSpMk id="1631" creationId="{7561E38F-887E-3D77-E2C3-4E702466A085}"/>
          </ac:grpSpMkLst>
        </pc:grpChg>
        <pc:grpChg chg="mod">
          <ac:chgData name="Marc Duiker" userId="89069150f6445df7" providerId="LiveId" clId="{F0C62593-687B-4A8F-B215-84F779402036}" dt="2025-02-05T09:02:48.998" v="830" actId="1076"/>
          <ac:grpSpMkLst>
            <pc:docMk/>
            <pc:sldMk cId="2286062382" sldId="414"/>
            <ac:grpSpMk id="1642" creationId="{7EF8D5D1-4149-5A62-C095-5CBC279D5206}"/>
          </ac:grpSpMkLst>
        </pc:grpChg>
        <pc:grpChg chg="mod">
          <ac:chgData name="Marc Duiker" userId="89069150f6445df7" providerId="LiveId" clId="{F0C62593-687B-4A8F-B215-84F779402036}" dt="2025-02-05T09:02:33.295" v="828" actId="1076"/>
          <ac:grpSpMkLst>
            <pc:docMk/>
            <pc:sldMk cId="2286062382" sldId="414"/>
            <ac:grpSpMk id="1647" creationId="{686F6076-3221-A490-E406-5D7C29EFD732}"/>
          </ac:grpSpMkLst>
        </pc:grpChg>
        <pc:grpChg chg="mod">
          <ac:chgData name="Marc Duiker" userId="89069150f6445df7" providerId="LiveId" clId="{F0C62593-687B-4A8F-B215-84F779402036}" dt="2025-02-05T09:01:38.631" v="818" actId="1036"/>
          <ac:grpSpMkLst>
            <pc:docMk/>
            <pc:sldMk cId="2286062382" sldId="414"/>
            <ac:grpSpMk id="1652" creationId="{B0BD23D8-7004-B50B-C422-4CB25DAB5DA0}"/>
          </ac:grpSpMkLst>
        </pc:grpChg>
        <pc:picChg chg="add mod">
          <ac:chgData name="Marc Duiker" userId="89069150f6445df7" providerId="LiveId" clId="{F0C62593-687B-4A8F-B215-84F779402036}" dt="2025-02-05T08:49:04.293" v="147"/>
          <ac:picMkLst>
            <pc:docMk/>
            <pc:sldMk cId="2286062382" sldId="414"/>
            <ac:picMk id="4" creationId="{8960637A-8337-CABF-5CB3-D91DC74F224E}"/>
          </ac:picMkLst>
        </pc:picChg>
        <pc:picChg chg="add mod">
          <ac:chgData name="Marc Duiker" userId="89069150f6445df7" providerId="LiveId" clId="{F0C62593-687B-4A8F-B215-84F779402036}" dt="2025-02-05T08:49:20.233" v="149" actId="164"/>
          <ac:picMkLst>
            <pc:docMk/>
            <pc:sldMk cId="2286062382" sldId="414"/>
            <ac:picMk id="5" creationId="{22C0ED9A-15D1-F9FE-BEAA-52D4F48C57E8}"/>
          </ac:picMkLst>
        </pc:picChg>
        <pc:picChg chg="add mod">
          <ac:chgData name="Marc Duiker" userId="89069150f6445df7" providerId="LiveId" clId="{F0C62593-687B-4A8F-B215-84F779402036}" dt="2025-02-05T08:49:20.233" v="149" actId="164"/>
          <ac:picMkLst>
            <pc:docMk/>
            <pc:sldMk cId="2286062382" sldId="414"/>
            <ac:picMk id="7" creationId="{0D1EB44F-AFDE-CABD-B8CB-7533E7FFB9F4}"/>
          </ac:picMkLst>
        </pc:picChg>
        <pc:picChg chg="mod">
          <ac:chgData name="Marc Duiker" userId="89069150f6445df7" providerId="LiveId" clId="{F0C62593-687B-4A8F-B215-84F779402036}" dt="2025-02-05T08:53:35.224" v="507"/>
          <ac:picMkLst>
            <pc:docMk/>
            <pc:sldMk cId="2286062382" sldId="414"/>
            <ac:picMk id="10" creationId="{D0D9D0CA-0C84-1D49-8D7E-F8FB2E14B326}"/>
          </ac:picMkLst>
        </pc:picChg>
        <pc:picChg chg="mod">
          <ac:chgData name="Marc Duiker" userId="89069150f6445df7" providerId="LiveId" clId="{F0C62593-687B-4A8F-B215-84F779402036}" dt="2025-02-05T08:53:35.224" v="507"/>
          <ac:picMkLst>
            <pc:docMk/>
            <pc:sldMk cId="2286062382" sldId="414"/>
            <ac:picMk id="12" creationId="{06BA71EC-D817-A725-E93F-05FC8D8D9E32}"/>
          </ac:picMkLst>
        </pc:picChg>
        <pc:picChg chg="mod">
          <ac:chgData name="Marc Duiker" userId="89069150f6445df7" providerId="LiveId" clId="{F0C62593-687B-4A8F-B215-84F779402036}" dt="2025-02-05T08:53:40.915" v="509"/>
          <ac:picMkLst>
            <pc:docMk/>
            <pc:sldMk cId="2286062382" sldId="414"/>
            <ac:picMk id="14" creationId="{BC4AF736-213D-9A3C-C786-55DFDAEB57F1}"/>
          </ac:picMkLst>
        </pc:picChg>
        <pc:picChg chg="mod">
          <ac:chgData name="Marc Duiker" userId="89069150f6445df7" providerId="LiveId" clId="{F0C62593-687B-4A8F-B215-84F779402036}" dt="2025-02-05T08:53:40.915" v="509"/>
          <ac:picMkLst>
            <pc:docMk/>
            <pc:sldMk cId="2286062382" sldId="414"/>
            <ac:picMk id="16" creationId="{F8776DB3-7097-B5C2-FA39-D057A75666C8}"/>
          </ac:picMkLst>
        </pc:picChg>
        <pc:picChg chg="mod">
          <ac:chgData name="Marc Duiker" userId="89069150f6445df7" providerId="LiveId" clId="{F0C62593-687B-4A8F-B215-84F779402036}" dt="2025-02-05T09:05:37.318" v="910" actId="1037"/>
          <ac:picMkLst>
            <pc:docMk/>
            <pc:sldMk cId="2286062382" sldId="414"/>
            <ac:picMk id="1614" creationId="{F85DD6EE-6A19-7FB5-4062-7BAC4A534BE3}"/>
          </ac:picMkLst>
        </pc:picChg>
        <pc:picChg chg="mod">
          <ac:chgData name="Marc Duiker" userId="89069150f6445df7" providerId="LiveId" clId="{F0C62593-687B-4A8F-B215-84F779402036}" dt="2025-02-05T09:00:20.779" v="741" actId="207"/>
          <ac:picMkLst>
            <pc:docMk/>
            <pc:sldMk cId="2286062382" sldId="414"/>
            <ac:picMk id="1623" creationId="{0F7F89E5-ABFD-0085-F868-987871C58298}"/>
          </ac:picMkLst>
        </pc:picChg>
        <pc:cxnChg chg="add mod">
          <ac:chgData name="Marc Duiker" userId="89069150f6445df7" providerId="LiveId" clId="{F0C62593-687B-4A8F-B215-84F779402036}" dt="2025-02-05T09:02:12.367" v="826" actId="1076"/>
          <ac:cxnSpMkLst>
            <pc:docMk/>
            <pc:sldMk cId="2286062382" sldId="414"/>
            <ac:cxnSpMk id="25" creationId="{6BC9DDC8-29E1-9545-ECBA-87A076CD6535}"/>
          </ac:cxnSpMkLst>
        </pc:cxnChg>
        <pc:cxnChg chg="add mod">
          <ac:chgData name="Marc Duiker" userId="89069150f6445df7" providerId="LiveId" clId="{F0C62593-687B-4A8F-B215-84F779402036}" dt="2025-02-05T09:01:47.969" v="823" actId="1036"/>
          <ac:cxnSpMkLst>
            <pc:docMk/>
            <pc:sldMk cId="2286062382" sldId="414"/>
            <ac:cxnSpMk id="28" creationId="{9BA20C92-E85E-1B13-5D59-F1CC44107B04}"/>
          </ac:cxnSpMkLst>
        </pc:cxnChg>
        <pc:cxnChg chg="mod">
          <ac:chgData name="Marc Duiker" userId="89069150f6445df7" providerId="LiveId" clId="{F0C62593-687B-4A8F-B215-84F779402036}" dt="2025-02-05T09:01:38.631" v="818" actId="1036"/>
          <ac:cxnSpMkLst>
            <pc:docMk/>
            <pc:sldMk cId="2286062382" sldId="414"/>
            <ac:cxnSpMk id="1659" creationId="{DAA0ACA8-14F3-265C-4CBA-0F92CD01DFDE}"/>
          </ac:cxnSpMkLst>
        </pc:cxnChg>
        <pc:cxnChg chg="mod">
          <ac:chgData name="Marc Duiker" userId="89069150f6445df7" providerId="LiveId" clId="{F0C62593-687B-4A8F-B215-84F779402036}" dt="2025-02-05T09:01:38.631" v="818" actId="1036"/>
          <ac:cxnSpMkLst>
            <pc:docMk/>
            <pc:sldMk cId="2286062382" sldId="414"/>
            <ac:cxnSpMk id="1660" creationId="{25B735AD-F620-EE79-7927-724183D10B52}"/>
          </ac:cxnSpMkLst>
        </pc:cxnChg>
        <pc:cxnChg chg="mod">
          <ac:chgData name="Marc Duiker" userId="89069150f6445df7" providerId="LiveId" clId="{F0C62593-687B-4A8F-B215-84F779402036}" dt="2025-02-05T09:02:54.705" v="832" actId="1076"/>
          <ac:cxnSpMkLst>
            <pc:docMk/>
            <pc:sldMk cId="2286062382" sldId="414"/>
            <ac:cxnSpMk id="1661" creationId="{B23E0A5F-B12C-A218-FE5E-808ED9EEC60A}"/>
          </ac:cxnSpMkLst>
        </pc:cxnChg>
        <pc:cxnChg chg="mod">
          <ac:chgData name="Marc Duiker" userId="89069150f6445df7" providerId="LiveId" clId="{F0C62593-687B-4A8F-B215-84F779402036}" dt="2025-02-05T09:02:54.705" v="832" actId="1076"/>
          <ac:cxnSpMkLst>
            <pc:docMk/>
            <pc:sldMk cId="2286062382" sldId="414"/>
            <ac:cxnSpMk id="1662" creationId="{D32D37A1-FE22-D721-1905-7025C8C43942}"/>
          </ac:cxnSpMkLst>
        </pc:cxnChg>
        <pc:cxnChg chg="mod">
          <ac:chgData name="Marc Duiker" userId="89069150f6445df7" providerId="LiveId" clId="{F0C62593-687B-4A8F-B215-84F779402036}" dt="2025-02-05T09:01:59.603" v="825" actId="1076"/>
          <ac:cxnSpMkLst>
            <pc:docMk/>
            <pc:sldMk cId="2286062382" sldId="414"/>
            <ac:cxnSpMk id="1663" creationId="{8D83FBD9-D9ED-8F7F-E9B2-BD5E0530261B}"/>
          </ac:cxnSpMkLst>
        </pc:cxnChg>
        <pc:cxnChg chg="mod">
          <ac:chgData name="Marc Duiker" userId="89069150f6445df7" providerId="LiveId" clId="{F0C62593-687B-4A8F-B215-84F779402036}" dt="2025-02-05T09:02:33.295" v="828" actId="1076"/>
          <ac:cxnSpMkLst>
            <pc:docMk/>
            <pc:sldMk cId="2286062382" sldId="414"/>
            <ac:cxnSpMk id="1664" creationId="{6AEDA7DE-0016-FFB7-35CC-C6734310D91D}"/>
          </ac:cxnSpMkLst>
        </pc:cxnChg>
        <pc:cxnChg chg="mod">
          <ac:chgData name="Marc Duiker" userId="89069150f6445df7" providerId="LiveId" clId="{F0C62593-687B-4A8F-B215-84F779402036}" dt="2025-02-05T09:12:35.969" v="1255" actId="478"/>
          <ac:cxnSpMkLst>
            <pc:docMk/>
            <pc:sldMk cId="2286062382" sldId="414"/>
            <ac:cxnSpMk id="1665" creationId="{F3720293-456C-D001-DD57-49B78EFB447B}"/>
          </ac:cxnSpMkLst>
        </pc:cxnChg>
        <pc:cxnChg chg="mod">
          <ac:chgData name="Marc Duiker" userId="89069150f6445df7" providerId="LiveId" clId="{F0C62593-687B-4A8F-B215-84F779402036}" dt="2025-02-05T09:01:25.634" v="807" actId="1036"/>
          <ac:cxnSpMkLst>
            <pc:docMk/>
            <pc:sldMk cId="2286062382" sldId="414"/>
            <ac:cxnSpMk id="1667" creationId="{BDFDF74D-88B0-8B7D-DD1F-0736DFAC510D}"/>
          </ac:cxnSpMkLst>
        </pc:cxnChg>
        <pc:cxnChg chg="mod">
          <ac:chgData name="Marc Duiker" userId="89069150f6445df7" providerId="LiveId" clId="{F0C62593-687B-4A8F-B215-84F779402036}" dt="2025-02-05T09:05:37.318" v="910" actId="1037"/>
          <ac:cxnSpMkLst>
            <pc:docMk/>
            <pc:sldMk cId="2286062382" sldId="414"/>
            <ac:cxnSpMk id="1668" creationId="{249FEE44-11AF-757A-CA25-09F55EDD5E2C}"/>
          </ac:cxnSpMkLst>
        </pc:cxnChg>
        <pc:cxnChg chg="mod">
          <ac:chgData name="Marc Duiker" userId="89069150f6445df7" providerId="LiveId" clId="{F0C62593-687B-4A8F-B215-84F779402036}" dt="2025-02-05T09:06:10.696" v="938" actId="14100"/>
          <ac:cxnSpMkLst>
            <pc:docMk/>
            <pc:sldMk cId="2286062382" sldId="414"/>
            <ac:cxnSpMk id="1669" creationId="{0DD96E73-7D8F-0710-830E-887E6F430099}"/>
          </ac:cxnSpMkLst>
        </pc:cxnChg>
        <pc:cxnChg chg="mod">
          <ac:chgData name="Marc Duiker" userId="89069150f6445df7" providerId="LiveId" clId="{F0C62593-687B-4A8F-B215-84F779402036}" dt="2025-02-05T09:03:55.553" v="857" actId="14100"/>
          <ac:cxnSpMkLst>
            <pc:docMk/>
            <pc:sldMk cId="2286062382" sldId="414"/>
            <ac:cxnSpMk id="1675" creationId="{A18A7B7F-880C-8AF5-61BC-A3DBAEAA76D5}"/>
          </ac:cxnSpMkLst>
        </pc:cxnChg>
        <pc:cxnChg chg="mod">
          <ac:chgData name="Marc Duiker" userId="89069150f6445df7" providerId="LiveId" clId="{F0C62593-687B-4A8F-B215-84F779402036}" dt="2025-02-05T09:03:50.940" v="856" actId="14100"/>
          <ac:cxnSpMkLst>
            <pc:docMk/>
            <pc:sldMk cId="2286062382" sldId="414"/>
            <ac:cxnSpMk id="1677" creationId="{C8140301-EEE3-70C1-416A-E563EDA3CF55}"/>
          </ac:cxnSpMkLst>
        </pc:cxnChg>
        <pc:cxnChg chg="mod">
          <ac:chgData name="Marc Duiker" userId="89069150f6445df7" providerId="LiveId" clId="{F0C62593-687B-4A8F-B215-84F779402036}" dt="2025-02-05T09:03:47.198" v="855" actId="14100"/>
          <ac:cxnSpMkLst>
            <pc:docMk/>
            <pc:sldMk cId="2286062382" sldId="414"/>
            <ac:cxnSpMk id="1678" creationId="{A5FCD415-E169-C4EE-8279-507DDD027671}"/>
          </ac:cxnSpMkLst>
        </pc:cxnChg>
        <pc:cxnChg chg="mod">
          <ac:chgData name="Marc Duiker" userId="89069150f6445df7" providerId="LiveId" clId="{F0C62593-687B-4A8F-B215-84F779402036}" dt="2025-02-05T09:03:42.872" v="854" actId="14100"/>
          <ac:cxnSpMkLst>
            <pc:docMk/>
            <pc:sldMk cId="2286062382" sldId="414"/>
            <ac:cxnSpMk id="1679" creationId="{EBC7287C-93F9-BEFD-C778-F13D7ACFDD9A}"/>
          </ac:cxnSpMkLst>
        </pc:cxnChg>
        <pc:cxnChg chg="mod">
          <ac:chgData name="Marc Duiker" userId="89069150f6445df7" providerId="LiveId" clId="{F0C62593-687B-4A8F-B215-84F779402036}" dt="2025-02-05T09:03:20.408" v="849" actId="14100"/>
          <ac:cxnSpMkLst>
            <pc:docMk/>
            <pc:sldMk cId="2286062382" sldId="414"/>
            <ac:cxnSpMk id="1680" creationId="{D8337D44-BDEB-5B52-B54C-B313269D921D}"/>
          </ac:cxnSpMkLst>
        </pc:cxnChg>
        <pc:cxnChg chg="mod">
          <ac:chgData name="Marc Duiker" userId="89069150f6445df7" providerId="LiveId" clId="{F0C62593-687B-4A8F-B215-84F779402036}" dt="2025-02-05T09:05:37.318" v="910" actId="1037"/>
          <ac:cxnSpMkLst>
            <pc:docMk/>
            <pc:sldMk cId="2286062382" sldId="414"/>
            <ac:cxnSpMk id="1681" creationId="{1683B171-B55E-CC68-E1F0-40016B5C8932}"/>
          </ac:cxnSpMkLst>
        </pc:cxnChg>
      </pc:sldChg>
      <pc:sldChg chg="addSp delSp modSp add del mod">
        <pc:chgData name="Marc Duiker" userId="89069150f6445df7" providerId="LiveId" clId="{F0C62593-687B-4A8F-B215-84F779402036}" dt="2025-02-05T09:30:03.871" v="1720" actId="1035"/>
        <pc:sldMkLst>
          <pc:docMk/>
          <pc:sldMk cId="2938810275" sldId="415"/>
        </pc:sldMkLst>
        <pc:spChg chg="mod">
          <ac:chgData name="Marc Duiker" userId="89069150f6445df7" providerId="LiveId" clId="{F0C62593-687B-4A8F-B215-84F779402036}" dt="2025-02-05T09:23:09.749" v="1266" actId="165"/>
          <ac:spMkLst>
            <pc:docMk/>
            <pc:sldMk cId="2938810275" sldId="415"/>
            <ac:spMk id="6" creationId="{1624EFE8-CC39-3E3F-89CF-9D62510F6BAB}"/>
          </ac:spMkLst>
        </pc:spChg>
        <pc:spChg chg="mod">
          <ac:chgData name="Marc Duiker" userId="89069150f6445df7" providerId="LiveId" clId="{F0C62593-687B-4A8F-B215-84F779402036}" dt="2025-02-05T09:23:09.749" v="1266" actId="165"/>
          <ac:spMkLst>
            <pc:docMk/>
            <pc:sldMk cId="2938810275" sldId="415"/>
            <ac:spMk id="11" creationId="{1B5D0A8C-0CC0-0F93-EE25-B8123ECBA64B}"/>
          </ac:spMkLst>
        </pc:spChg>
        <pc:spChg chg="mod">
          <ac:chgData name="Marc Duiker" userId="89069150f6445df7" providerId="LiveId" clId="{F0C62593-687B-4A8F-B215-84F779402036}" dt="2025-02-05T09:23:09.749" v="1266" actId="165"/>
          <ac:spMkLst>
            <pc:docMk/>
            <pc:sldMk cId="2938810275" sldId="415"/>
            <ac:spMk id="16" creationId="{478538DD-E495-DE68-CF0D-FA3D7A8F185A}"/>
          </ac:spMkLst>
        </pc:spChg>
        <pc:spChg chg="mod">
          <ac:chgData name="Marc Duiker" userId="89069150f6445df7" providerId="LiveId" clId="{F0C62593-687B-4A8F-B215-84F779402036}" dt="2025-02-05T09:23:09.749" v="1266" actId="165"/>
          <ac:spMkLst>
            <pc:docMk/>
            <pc:sldMk cId="2938810275" sldId="415"/>
            <ac:spMk id="25" creationId="{E008E181-DA92-0902-763B-1E348F63F0F2}"/>
          </ac:spMkLst>
        </pc:spChg>
        <pc:spChg chg="mod">
          <ac:chgData name="Marc Duiker" userId="89069150f6445df7" providerId="LiveId" clId="{F0C62593-687B-4A8F-B215-84F779402036}" dt="2025-02-05T09:23:39.765" v="1272" actId="164"/>
          <ac:spMkLst>
            <pc:docMk/>
            <pc:sldMk cId="2938810275" sldId="415"/>
            <ac:spMk id="26" creationId="{48FCC9EA-7F14-4242-0214-54AD202CD301}"/>
          </ac:spMkLst>
        </pc:spChg>
        <pc:spChg chg="add mod">
          <ac:chgData name="Marc Duiker" userId="89069150f6445df7" providerId="LiveId" clId="{F0C62593-687B-4A8F-B215-84F779402036}" dt="2025-02-05T09:22:58.881" v="1263" actId="1076"/>
          <ac:spMkLst>
            <pc:docMk/>
            <pc:sldMk cId="2938810275" sldId="415"/>
            <ac:spMk id="27" creationId="{BF550559-AF6F-92C0-6C14-E69A8B2EDD9C}"/>
          </ac:spMkLst>
        </pc:spChg>
        <pc:spChg chg="mod">
          <ac:chgData name="Marc Duiker" userId="89069150f6445df7" providerId="LiveId" clId="{F0C62593-687B-4A8F-B215-84F779402036}" dt="2025-02-05T09:23:31.186" v="1269"/>
          <ac:spMkLst>
            <pc:docMk/>
            <pc:sldMk cId="2938810275" sldId="415"/>
            <ac:spMk id="33" creationId="{BA5D2A4E-2C4E-8E67-830C-4E58A2E92CB1}"/>
          </ac:spMkLst>
        </pc:spChg>
        <pc:spChg chg="mod">
          <ac:chgData name="Marc Duiker" userId="89069150f6445df7" providerId="LiveId" clId="{F0C62593-687B-4A8F-B215-84F779402036}" dt="2025-02-05T09:23:31.186" v="1269"/>
          <ac:spMkLst>
            <pc:docMk/>
            <pc:sldMk cId="2938810275" sldId="415"/>
            <ac:spMk id="35" creationId="{AFF684CA-376E-487E-F106-E49FDDD3A8B3}"/>
          </ac:spMkLst>
        </pc:spChg>
        <pc:spChg chg="mod">
          <ac:chgData name="Marc Duiker" userId="89069150f6445df7" providerId="LiveId" clId="{F0C62593-687B-4A8F-B215-84F779402036}" dt="2025-02-05T09:23:31.186" v="1269"/>
          <ac:spMkLst>
            <pc:docMk/>
            <pc:sldMk cId="2938810275" sldId="415"/>
            <ac:spMk id="37" creationId="{254E1AE9-5432-C595-65EF-D1C6D3F0797E}"/>
          </ac:spMkLst>
        </pc:spChg>
        <pc:spChg chg="mod">
          <ac:chgData name="Marc Duiker" userId="89069150f6445df7" providerId="LiveId" clId="{F0C62593-687B-4A8F-B215-84F779402036}" dt="2025-02-05T09:23:31.186" v="1269"/>
          <ac:spMkLst>
            <pc:docMk/>
            <pc:sldMk cId="2938810275" sldId="415"/>
            <ac:spMk id="38" creationId="{9D8D0821-848E-B83D-9766-2DAC78BE4170}"/>
          </ac:spMkLst>
        </pc:spChg>
        <pc:spChg chg="mod">
          <ac:chgData name="Marc Duiker" userId="89069150f6445df7" providerId="LiveId" clId="{F0C62593-687B-4A8F-B215-84F779402036}" dt="2025-02-05T09:23:09.749" v="1266" actId="165"/>
          <ac:spMkLst>
            <pc:docMk/>
            <pc:sldMk cId="2938810275" sldId="415"/>
            <ac:spMk id="42" creationId="{D7A00F67-42DF-BB02-89D6-24029EE2F7A3}"/>
          </ac:spMkLst>
        </pc:spChg>
        <pc:spChg chg="mod">
          <ac:chgData name="Marc Duiker" userId="89069150f6445df7" providerId="LiveId" clId="{F0C62593-687B-4A8F-B215-84F779402036}" dt="2025-02-05T09:23:09.749" v="1266" actId="165"/>
          <ac:spMkLst>
            <pc:docMk/>
            <pc:sldMk cId="2938810275" sldId="415"/>
            <ac:spMk id="43" creationId="{C83570B0-579E-CD67-0DCF-B2248E05DED9}"/>
          </ac:spMkLst>
        </pc:spChg>
        <pc:spChg chg="mod">
          <ac:chgData name="Marc Duiker" userId="89069150f6445df7" providerId="LiveId" clId="{F0C62593-687B-4A8F-B215-84F779402036}" dt="2025-02-05T09:23:09.749" v="1266" actId="165"/>
          <ac:spMkLst>
            <pc:docMk/>
            <pc:sldMk cId="2938810275" sldId="415"/>
            <ac:spMk id="47" creationId="{F2EB392C-CB47-09E9-8E72-DDDBD92D2907}"/>
          </ac:spMkLst>
        </pc:spChg>
        <pc:spChg chg="mod">
          <ac:chgData name="Marc Duiker" userId="89069150f6445df7" providerId="LiveId" clId="{F0C62593-687B-4A8F-B215-84F779402036}" dt="2025-02-05T09:23:09.749" v="1266" actId="165"/>
          <ac:spMkLst>
            <pc:docMk/>
            <pc:sldMk cId="2938810275" sldId="415"/>
            <ac:spMk id="48" creationId="{08A0E815-3625-4E81-48C8-F2D57940F20E}"/>
          </ac:spMkLst>
        </pc:spChg>
        <pc:spChg chg="mod">
          <ac:chgData name="Marc Duiker" userId="89069150f6445df7" providerId="LiveId" clId="{F0C62593-687B-4A8F-B215-84F779402036}" dt="2025-02-05T09:23:09.749" v="1266" actId="165"/>
          <ac:spMkLst>
            <pc:docMk/>
            <pc:sldMk cId="2938810275" sldId="415"/>
            <ac:spMk id="53" creationId="{C5918158-8B2B-A80E-7F98-E5AE8D17FC4B}"/>
          </ac:spMkLst>
        </pc:spChg>
        <pc:spChg chg="mod topLvl">
          <ac:chgData name="Marc Duiker" userId="89069150f6445df7" providerId="LiveId" clId="{F0C62593-687B-4A8F-B215-84F779402036}" dt="2025-02-05T09:23:09.749" v="1266" actId="165"/>
          <ac:spMkLst>
            <pc:docMk/>
            <pc:sldMk cId="2938810275" sldId="415"/>
            <ac:spMk id="60" creationId="{66573CB6-C6C6-7046-7C7F-3B0B6AA76A9A}"/>
          </ac:spMkLst>
        </pc:spChg>
        <pc:spChg chg="mod">
          <ac:chgData name="Marc Duiker" userId="89069150f6445df7" providerId="LiveId" clId="{F0C62593-687B-4A8F-B215-84F779402036}" dt="2025-02-05T09:27:38.108" v="1509" actId="1037"/>
          <ac:spMkLst>
            <pc:docMk/>
            <pc:sldMk cId="2938810275" sldId="415"/>
            <ac:spMk id="1665" creationId="{3F709BF2-6E74-4078-CAF7-C11F1991E26A}"/>
          </ac:spMkLst>
        </pc:spChg>
        <pc:spChg chg="mod">
          <ac:chgData name="Marc Duiker" userId="89069150f6445df7" providerId="LiveId" clId="{F0C62593-687B-4A8F-B215-84F779402036}" dt="2025-02-05T09:27:38.108" v="1509" actId="1037"/>
          <ac:spMkLst>
            <pc:docMk/>
            <pc:sldMk cId="2938810275" sldId="415"/>
            <ac:spMk id="1666" creationId="{61C70B49-9D41-E3B8-8469-DF3E267D96EF}"/>
          </ac:spMkLst>
        </pc:spChg>
        <pc:spChg chg="add mod">
          <ac:chgData name="Marc Duiker" userId="89069150f6445df7" providerId="LiveId" clId="{F0C62593-687B-4A8F-B215-84F779402036}" dt="2025-02-05T09:23:31.186" v="1269"/>
          <ac:spMkLst>
            <pc:docMk/>
            <pc:sldMk cId="2938810275" sldId="415"/>
            <ac:spMk id="1674" creationId="{99D92B2D-0ACB-B417-CD54-9D36F9692496}"/>
          </ac:spMkLst>
        </pc:spChg>
        <pc:spChg chg="add mod">
          <ac:chgData name="Marc Duiker" userId="89069150f6445df7" providerId="LiveId" clId="{F0C62593-687B-4A8F-B215-84F779402036}" dt="2025-02-05T09:23:31.186" v="1269"/>
          <ac:spMkLst>
            <pc:docMk/>
            <pc:sldMk cId="2938810275" sldId="415"/>
            <ac:spMk id="1676" creationId="{C3EF5FF8-FB4C-C4E7-997C-8E380C0379A1}"/>
          </ac:spMkLst>
        </pc:spChg>
        <pc:spChg chg="mod">
          <ac:chgData name="Marc Duiker" userId="89069150f6445df7" providerId="LiveId" clId="{F0C62593-687B-4A8F-B215-84F779402036}" dt="2025-02-05T09:28:26.376" v="1544" actId="1038"/>
          <ac:spMkLst>
            <pc:docMk/>
            <pc:sldMk cId="2938810275" sldId="415"/>
            <ac:spMk id="1681" creationId="{0DA8395C-B435-3377-F2A1-F5D6C571B560}"/>
          </ac:spMkLst>
        </pc:spChg>
        <pc:spChg chg="mod">
          <ac:chgData name="Marc Duiker" userId="89069150f6445df7" providerId="LiveId" clId="{F0C62593-687B-4A8F-B215-84F779402036}" dt="2025-02-05T09:24:36.098" v="1290" actId="1076"/>
          <ac:spMkLst>
            <pc:docMk/>
            <pc:sldMk cId="2938810275" sldId="415"/>
            <ac:spMk id="1683" creationId="{170B8692-7F5A-58DD-2213-901EED551B0D}"/>
          </ac:spMkLst>
        </pc:spChg>
        <pc:spChg chg="mod">
          <ac:chgData name="Marc Duiker" userId="89069150f6445df7" providerId="LiveId" clId="{F0C62593-687B-4A8F-B215-84F779402036}" dt="2025-02-05T09:23:41.670" v="1273"/>
          <ac:spMkLst>
            <pc:docMk/>
            <pc:sldMk cId="2938810275" sldId="415"/>
            <ac:spMk id="1699" creationId="{05F7BC4E-A756-9F3C-ED4B-C801714BBC14}"/>
          </ac:spMkLst>
        </pc:spChg>
        <pc:spChg chg="mod">
          <ac:chgData name="Marc Duiker" userId="89069150f6445df7" providerId="LiveId" clId="{F0C62593-687B-4A8F-B215-84F779402036}" dt="2025-02-05T09:23:39.765" v="1272" actId="164"/>
          <ac:spMkLst>
            <pc:docMk/>
            <pc:sldMk cId="2938810275" sldId="415"/>
            <ac:spMk id="1706" creationId="{07AE60C1-C5CB-A0B2-0021-6D3E1ECCC1E9}"/>
          </ac:spMkLst>
        </pc:spChg>
        <pc:spChg chg="mod">
          <ac:chgData name="Marc Duiker" userId="89069150f6445df7" providerId="LiveId" clId="{F0C62593-687B-4A8F-B215-84F779402036}" dt="2025-02-05T09:23:41.670" v="1273"/>
          <ac:spMkLst>
            <pc:docMk/>
            <pc:sldMk cId="2938810275" sldId="415"/>
            <ac:spMk id="1712" creationId="{E057F3B4-C993-B9A5-92BB-CBE20D7A740C}"/>
          </ac:spMkLst>
        </pc:spChg>
        <pc:spChg chg="mod">
          <ac:chgData name="Marc Duiker" userId="89069150f6445df7" providerId="LiveId" clId="{F0C62593-687B-4A8F-B215-84F779402036}" dt="2025-02-05T09:23:41.670" v="1273"/>
          <ac:spMkLst>
            <pc:docMk/>
            <pc:sldMk cId="2938810275" sldId="415"/>
            <ac:spMk id="1713" creationId="{B0A2AB18-C3CC-81A5-722A-E573BFB02D9F}"/>
          </ac:spMkLst>
        </pc:spChg>
        <pc:spChg chg="mod">
          <ac:chgData name="Marc Duiker" userId="89069150f6445df7" providerId="LiveId" clId="{F0C62593-687B-4A8F-B215-84F779402036}" dt="2025-02-05T09:28:18.641" v="1523" actId="20577"/>
          <ac:spMkLst>
            <pc:docMk/>
            <pc:sldMk cId="2938810275" sldId="415"/>
            <ac:spMk id="1719" creationId="{EE7328B0-9C30-EE99-BBB6-F90B623C8FE2}"/>
          </ac:spMkLst>
        </pc:spChg>
        <pc:spChg chg="mod">
          <ac:chgData name="Marc Duiker" userId="89069150f6445df7" providerId="LiveId" clId="{F0C62593-687B-4A8F-B215-84F779402036}" dt="2025-02-05T09:27:49.947" v="1513" actId="1035"/>
          <ac:spMkLst>
            <pc:docMk/>
            <pc:sldMk cId="2938810275" sldId="415"/>
            <ac:spMk id="1723" creationId="{4C1F697C-7EA6-FA73-8102-BCEBCE7A2300}"/>
          </ac:spMkLst>
        </pc:spChg>
        <pc:spChg chg="add mod">
          <ac:chgData name="Marc Duiker" userId="89069150f6445df7" providerId="LiveId" clId="{F0C62593-687B-4A8F-B215-84F779402036}" dt="2025-02-05T09:27:59.992" v="1514" actId="207"/>
          <ac:spMkLst>
            <pc:docMk/>
            <pc:sldMk cId="2938810275" sldId="415"/>
            <ac:spMk id="1728" creationId="{2F86FA5F-D1C8-F740-860E-7092267ECC10}"/>
          </ac:spMkLst>
        </pc:spChg>
        <pc:grpChg chg="mod">
          <ac:chgData name="Marc Duiker" userId="89069150f6445df7" providerId="LiveId" clId="{F0C62593-687B-4A8F-B215-84F779402036}" dt="2025-02-05T09:23:39.765" v="1272" actId="164"/>
          <ac:grpSpMkLst>
            <pc:docMk/>
            <pc:sldMk cId="2938810275" sldId="415"/>
            <ac:grpSpMk id="2" creationId="{45373A33-E00C-6AB8-B0C4-A239B4C40E34}"/>
          </ac:grpSpMkLst>
        </pc:grpChg>
        <pc:grpChg chg="mod">
          <ac:chgData name="Marc Duiker" userId="89069150f6445df7" providerId="LiveId" clId="{F0C62593-687B-4A8F-B215-84F779402036}" dt="2025-02-05T09:23:39.765" v="1272" actId="164"/>
          <ac:grpSpMkLst>
            <pc:docMk/>
            <pc:sldMk cId="2938810275" sldId="415"/>
            <ac:grpSpMk id="28" creationId="{B8A28405-20A4-340B-0B64-99C9C39B9A62}"/>
          </ac:grpSpMkLst>
        </pc:grpChg>
        <pc:grpChg chg="add mod">
          <ac:chgData name="Marc Duiker" userId="89069150f6445df7" providerId="LiveId" clId="{F0C62593-687B-4A8F-B215-84F779402036}" dt="2025-02-05T09:23:31.186" v="1269"/>
          <ac:grpSpMkLst>
            <pc:docMk/>
            <pc:sldMk cId="2938810275" sldId="415"/>
            <ac:grpSpMk id="29" creationId="{5167C344-ED1E-E45B-96F6-FE5C25670012}"/>
          </ac:grpSpMkLst>
        </pc:grpChg>
        <pc:grpChg chg="mod">
          <ac:chgData name="Marc Duiker" userId="89069150f6445df7" providerId="LiveId" clId="{F0C62593-687B-4A8F-B215-84F779402036}" dt="2025-02-05T09:23:31.186" v="1269"/>
          <ac:grpSpMkLst>
            <pc:docMk/>
            <pc:sldMk cId="2938810275" sldId="415"/>
            <ac:grpSpMk id="36" creationId="{68E809FD-7DC8-5774-0EA3-34CDBF276415}"/>
          </ac:grpSpMkLst>
        </pc:grpChg>
        <pc:grpChg chg="add mod">
          <ac:chgData name="Marc Duiker" userId="89069150f6445df7" providerId="LiveId" clId="{F0C62593-687B-4A8F-B215-84F779402036}" dt="2025-02-05T09:23:39.765" v="1272" actId="164"/>
          <ac:grpSpMkLst>
            <pc:docMk/>
            <pc:sldMk cId="2938810275" sldId="415"/>
            <ac:grpSpMk id="1677" creationId="{244A190E-E085-E77D-7BE8-5C7771AB3A0B}"/>
          </ac:grpSpMkLst>
        </pc:grpChg>
        <pc:grpChg chg="mod">
          <ac:chgData name="Marc Duiker" userId="89069150f6445df7" providerId="LiveId" clId="{F0C62593-687B-4A8F-B215-84F779402036}" dt="2025-02-05T09:30:03.871" v="1720" actId="1035"/>
          <ac:grpSpMkLst>
            <pc:docMk/>
            <pc:sldMk cId="2938810275" sldId="415"/>
            <ac:grpSpMk id="1678" creationId="{2E6127C6-6142-3771-C163-374D4FE26468}"/>
          </ac:grpSpMkLst>
        </pc:grpChg>
        <pc:grpChg chg="mod">
          <ac:chgData name="Marc Duiker" userId="89069150f6445df7" providerId="LiveId" clId="{F0C62593-687B-4A8F-B215-84F779402036}" dt="2025-02-05T09:23:41.670" v="1273"/>
          <ac:grpSpMkLst>
            <pc:docMk/>
            <pc:sldMk cId="2938810275" sldId="415"/>
            <ac:grpSpMk id="1679" creationId="{2D85278A-41EC-DE23-2E09-A24E8EACA87C}"/>
          </ac:grpSpMkLst>
        </pc:grpChg>
        <pc:grpChg chg="mod">
          <ac:chgData name="Marc Duiker" userId="89069150f6445df7" providerId="LiveId" clId="{F0C62593-687B-4A8F-B215-84F779402036}" dt="2025-02-05T09:26:06.073" v="1346" actId="1076"/>
          <ac:grpSpMkLst>
            <pc:docMk/>
            <pc:sldMk cId="2938810275" sldId="415"/>
            <ac:grpSpMk id="1690" creationId="{3FC2F498-4369-F631-F4CB-D802CF3EE1FF}"/>
          </ac:grpSpMkLst>
        </pc:grpChg>
        <pc:grpChg chg="mod">
          <ac:chgData name="Marc Duiker" userId="89069150f6445df7" providerId="LiveId" clId="{F0C62593-687B-4A8F-B215-84F779402036}" dt="2025-02-05T09:25:23.132" v="1335" actId="1038"/>
          <ac:grpSpMkLst>
            <pc:docMk/>
            <pc:sldMk cId="2938810275" sldId="415"/>
            <ac:grpSpMk id="1705" creationId="{2FC69C6A-4E75-4B9C-05C7-BE7B64D9EE1F}"/>
          </ac:grpSpMkLst>
        </pc:grpChg>
        <pc:grpChg chg="mod">
          <ac:chgData name="Marc Duiker" userId="89069150f6445df7" providerId="LiveId" clId="{F0C62593-687B-4A8F-B215-84F779402036}" dt="2025-02-05T09:23:41.670" v="1273"/>
          <ac:grpSpMkLst>
            <pc:docMk/>
            <pc:sldMk cId="2938810275" sldId="415"/>
            <ac:grpSpMk id="1711" creationId="{148D1777-69DE-40C9-2597-740DCAD23979}"/>
          </ac:grpSpMkLst>
        </pc:grpChg>
        <pc:picChg chg="mod">
          <ac:chgData name="Marc Duiker" userId="89069150f6445df7" providerId="LiveId" clId="{F0C62593-687B-4A8F-B215-84F779402036}" dt="2025-02-05T09:23:31.186" v="1269"/>
          <ac:picMkLst>
            <pc:docMk/>
            <pc:sldMk cId="2938810275" sldId="415"/>
            <ac:picMk id="31" creationId="{C8E41B87-47D9-EC84-5B0D-E4B348C54504}"/>
          </ac:picMkLst>
        </pc:picChg>
        <pc:picChg chg="mod">
          <ac:chgData name="Marc Duiker" userId="89069150f6445df7" providerId="LiveId" clId="{F0C62593-687B-4A8F-B215-84F779402036}" dt="2025-02-05T09:23:31.186" v="1269"/>
          <ac:picMkLst>
            <pc:docMk/>
            <pc:sldMk cId="2938810275" sldId="415"/>
            <ac:picMk id="32" creationId="{A284CF01-9CB6-ECD2-A7F3-AA348DA56756}"/>
          </ac:picMkLst>
        </pc:picChg>
        <pc:picChg chg="mod">
          <ac:chgData name="Marc Duiker" userId="89069150f6445df7" providerId="LiveId" clId="{F0C62593-687B-4A8F-B215-84F779402036}" dt="2025-02-05T09:23:41.670" v="1273"/>
          <ac:picMkLst>
            <pc:docMk/>
            <pc:sldMk cId="2938810275" sldId="415"/>
            <ac:picMk id="1716" creationId="{65B15852-6CBD-4CDB-6EE2-D407BC07E8FF}"/>
          </ac:picMkLst>
        </pc:picChg>
        <pc:picChg chg="mod">
          <ac:chgData name="Marc Duiker" userId="89069150f6445df7" providerId="LiveId" clId="{F0C62593-687B-4A8F-B215-84F779402036}" dt="2025-02-05T09:23:41.670" v="1273"/>
          <ac:picMkLst>
            <pc:docMk/>
            <pc:sldMk cId="2938810275" sldId="415"/>
            <ac:picMk id="1718" creationId="{D69878FB-056F-5512-7372-3F4CD138D3AC}"/>
          </ac:picMkLst>
        </pc:picChg>
        <pc:cxnChg chg="mod">
          <ac:chgData name="Marc Duiker" userId="89069150f6445df7" providerId="LiveId" clId="{F0C62593-687B-4A8F-B215-84F779402036}" dt="2025-02-05T09:29:10.620" v="1546" actId="14100"/>
          <ac:cxnSpMkLst>
            <pc:docMk/>
            <pc:sldMk cId="2938810275" sldId="415"/>
            <ac:cxnSpMk id="1717" creationId="{5190357F-2313-FD44-9FD1-76C2DE90A852}"/>
          </ac:cxnSpMkLst>
        </pc:cxnChg>
        <pc:cxnChg chg="mod">
          <ac:chgData name="Marc Duiker" userId="89069150f6445df7" providerId="LiveId" clId="{F0C62593-687B-4A8F-B215-84F779402036}" dt="2025-02-05T09:30:03.871" v="1720" actId="1035"/>
          <ac:cxnSpMkLst>
            <pc:docMk/>
            <pc:sldMk cId="2938810275" sldId="415"/>
            <ac:cxnSpMk id="1720" creationId="{3F5CE149-0E5B-28FB-1DC2-18A8D146BA88}"/>
          </ac:cxnSpMkLst>
        </pc:cxnChg>
        <pc:cxnChg chg="add mod ord">
          <ac:chgData name="Marc Duiker" userId="89069150f6445df7" providerId="LiveId" clId="{F0C62593-687B-4A8F-B215-84F779402036}" dt="2025-02-05T09:28:58.667" v="1545" actId="14100"/>
          <ac:cxnSpMkLst>
            <pc:docMk/>
            <pc:sldMk cId="2938810275" sldId="415"/>
            <ac:cxnSpMk id="1722" creationId="{8D8F18A8-E3E1-2956-868C-2F8541DBCA5B}"/>
          </ac:cxnSpMkLst>
        </pc:cxnChg>
        <pc:cxnChg chg="mod">
          <ac:chgData name="Marc Duiker" userId="89069150f6445df7" providerId="LiveId" clId="{F0C62593-687B-4A8F-B215-84F779402036}" dt="2025-02-05T09:26:37.298" v="1393" actId="14100"/>
          <ac:cxnSpMkLst>
            <pc:docMk/>
            <pc:sldMk cId="2938810275" sldId="415"/>
            <ac:cxnSpMk id="1724" creationId="{BEA00087-0CD1-4E6D-C34F-E822A6687F12}"/>
          </ac:cxnSpMkLst>
        </pc:cxnChg>
      </pc:sldChg>
      <pc:sldChg chg="addSp delSp modSp add mod">
        <pc:chgData name="Marc Duiker" userId="89069150f6445df7" providerId="LiveId" clId="{F0C62593-687B-4A8F-B215-84F779402036}" dt="2025-02-05T12:06:20.144" v="3880" actId="167"/>
        <pc:sldMkLst>
          <pc:docMk/>
          <pc:sldMk cId="388117635" sldId="416"/>
        </pc:sldMkLst>
        <pc:spChg chg="add del mod">
          <ac:chgData name="Marc Duiker" userId="89069150f6445df7" providerId="LiveId" clId="{F0C62593-687B-4A8F-B215-84F779402036}" dt="2025-02-05T09:42:00.870" v="1724" actId="478"/>
          <ac:spMkLst>
            <pc:docMk/>
            <pc:sldMk cId="388117635" sldId="416"/>
            <ac:spMk id="17" creationId="{52712FA9-27E4-F26C-A284-5460D56472D0}"/>
          </ac:spMkLst>
        </pc:spChg>
        <pc:spChg chg="add mod">
          <ac:chgData name="Marc Duiker" userId="89069150f6445df7" providerId="LiveId" clId="{F0C62593-687B-4A8F-B215-84F779402036}" dt="2025-02-05T11:19:20.478" v="3092" actId="12788"/>
          <ac:spMkLst>
            <pc:docMk/>
            <pc:sldMk cId="388117635" sldId="416"/>
            <ac:spMk id="19" creationId="{5E06766D-6CD9-18AD-8793-64B2B0DAEA01}"/>
          </ac:spMkLst>
        </pc:spChg>
        <pc:spChg chg="mod">
          <ac:chgData name="Marc Duiker" userId="89069150f6445df7" providerId="LiveId" clId="{F0C62593-687B-4A8F-B215-84F779402036}" dt="2025-02-05T09:48:19.931" v="1936" actId="14100"/>
          <ac:spMkLst>
            <pc:docMk/>
            <pc:sldMk cId="388117635" sldId="416"/>
            <ac:spMk id="21" creationId="{72FB3897-8017-CCBC-CA41-E4F7AF24F794}"/>
          </ac:spMkLst>
        </pc:spChg>
        <pc:spChg chg="mod">
          <ac:chgData name="Marc Duiker" userId="89069150f6445df7" providerId="LiveId" clId="{F0C62593-687B-4A8F-B215-84F779402036}" dt="2025-02-05T09:48:56.643" v="1950" actId="1036"/>
          <ac:spMkLst>
            <pc:docMk/>
            <pc:sldMk cId="388117635" sldId="416"/>
            <ac:spMk id="22" creationId="{CAB12DAB-ED52-72D7-CCF9-9E4ABA6401B9}"/>
          </ac:spMkLst>
        </pc:spChg>
        <pc:spChg chg="add mod">
          <ac:chgData name="Marc Duiker" userId="89069150f6445df7" providerId="LiveId" clId="{F0C62593-687B-4A8F-B215-84F779402036}" dt="2025-02-05T11:12:21.609" v="2936" actId="404"/>
          <ac:spMkLst>
            <pc:docMk/>
            <pc:sldMk cId="388117635" sldId="416"/>
            <ac:spMk id="40" creationId="{D0D390EA-9343-22EB-4F8A-E80A1CA788A7}"/>
          </ac:spMkLst>
        </pc:spChg>
        <pc:spChg chg="add mod">
          <ac:chgData name="Marc Duiker" userId="89069150f6445df7" providerId="LiveId" clId="{F0C62593-687B-4A8F-B215-84F779402036}" dt="2025-02-05T11:12:21.609" v="2936" actId="404"/>
          <ac:spMkLst>
            <pc:docMk/>
            <pc:sldMk cId="388117635" sldId="416"/>
            <ac:spMk id="41" creationId="{8B45F1C6-5152-1EC0-EA46-3611263F4C4D}"/>
          </ac:spMkLst>
        </pc:spChg>
        <pc:spChg chg="add mod">
          <ac:chgData name="Marc Duiker" userId="89069150f6445df7" providerId="LiveId" clId="{F0C62593-687B-4A8F-B215-84F779402036}" dt="2025-02-05T11:12:21.609" v="2936" actId="404"/>
          <ac:spMkLst>
            <pc:docMk/>
            <pc:sldMk cId="388117635" sldId="416"/>
            <ac:spMk id="42" creationId="{092AC37D-22C4-244C-E9CD-E4D9E2935FF5}"/>
          </ac:spMkLst>
        </pc:spChg>
        <pc:spChg chg="add mod">
          <ac:chgData name="Marc Duiker" userId="89069150f6445df7" providerId="LiveId" clId="{F0C62593-687B-4A8F-B215-84F779402036}" dt="2025-02-05T11:04:39.755" v="2506" actId="404"/>
          <ac:spMkLst>
            <pc:docMk/>
            <pc:sldMk cId="388117635" sldId="416"/>
            <ac:spMk id="47" creationId="{9F927DD5-BA3C-7A30-70F7-70DCBAAA4F3F}"/>
          </ac:spMkLst>
        </pc:spChg>
        <pc:spChg chg="add mod">
          <ac:chgData name="Marc Duiker" userId="89069150f6445df7" providerId="LiveId" clId="{F0C62593-687B-4A8F-B215-84F779402036}" dt="2025-02-05T11:54:39.681" v="3776" actId="1036"/>
          <ac:spMkLst>
            <pc:docMk/>
            <pc:sldMk cId="388117635" sldId="416"/>
            <ac:spMk id="49" creationId="{93F95802-7F80-46CD-BB1A-BB550FF71CCB}"/>
          </ac:spMkLst>
        </pc:spChg>
        <pc:spChg chg="mod">
          <ac:chgData name="Marc Duiker" userId="89069150f6445df7" providerId="LiveId" clId="{F0C62593-687B-4A8F-B215-84F779402036}" dt="2025-02-05T11:05:58.459" v="2548" actId="14100"/>
          <ac:spMkLst>
            <pc:docMk/>
            <pc:sldMk cId="388117635" sldId="416"/>
            <ac:spMk id="58" creationId="{DCAAB295-367E-CC2D-79AF-ED4B15EBBBCD}"/>
          </ac:spMkLst>
        </pc:spChg>
        <pc:spChg chg="mod">
          <ac:chgData name="Marc Duiker" userId="89069150f6445df7" providerId="LiveId" clId="{F0C62593-687B-4A8F-B215-84F779402036}" dt="2025-02-05T11:06:53.758" v="2562" actId="14100"/>
          <ac:spMkLst>
            <pc:docMk/>
            <pc:sldMk cId="388117635" sldId="416"/>
            <ac:spMk id="59" creationId="{0191C2EA-E8D7-2702-E9A0-77C5805A9927}"/>
          </ac:spMkLst>
        </pc:spChg>
        <pc:spChg chg="add mod">
          <ac:chgData name="Marc Duiker" userId="89069150f6445df7" providerId="LiveId" clId="{F0C62593-687B-4A8F-B215-84F779402036}" dt="2025-02-05T11:54:39.681" v="3776" actId="1036"/>
          <ac:spMkLst>
            <pc:docMk/>
            <pc:sldMk cId="388117635" sldId="416"/>
            <ac:spMk id="60" creationId="{125CCBE7-B120-350D-67CF-FC56614FC261}"/>
          </ac:spMkLst>
        </pc:spChg>
        <pc:spChg chg="add mod">
          <ac:chgData name="Marc Duiker" userId="89069150f6445df7" providerId="LiveId" clId="{F0C62593-687B-4A8F-B215-84F779402036}" dt="2025-02-05T11:19:20.478" v="3092" actId="12788"/>
          <ac:spMkLst>
            <pc:docMk/>
            <pc:sldMk cId="388117635" sldId="416"/>
            <ac:spMk id="61" creationId="{0D827366-403C-BD41-2A11-7ED3A52C3811}"/>
          </ac:spMkLst>
        </pc:spChg>
        <pc:spChg chg="add mod">
          <ac:chgData name="Marc Duiker" userId="89069150f6445df7" providerId="LiveId" clId="{F0C62593-687B-4A8F-B215-84F779402036}" dt="2025-02-05T11:19:20.478" v="3092" actId="12788"/>
          <ac:spMkLst>
            <pc:docMk/>
            <pc:sldMk cId="388117635" sldId="416"/>
            <ac:spMk id="62" creationId="{01E742BF-9D87-8645-58DA-F625CEB2F896}"/>
          </ac:spMkLst>
        </pc:spChg>
        <pc:spChg chg="add mod">
          <ac:chgData name="Marc Duiker" userId="89069150f6445df7" providerId="LiveId" clId="{F0C62593-687B-4A8F-B215-84F779402036}" dt="2025-02-05T11:51:50.932" v="3722" actId="1036"/>
          <ac:spMkLst>
            <pc:docMk/>
            <pc:sldMk cId="388117635" sldId="416"/>
            <ac:spMk id="63" creationId="{40DD1252-1DC8-08C9-34A3-530EE228FCBC}"/>
          </ac:spMkLst>
        </pc:spChg>
        <pc:spChg chg="add mod">
          <ac:chgData name="Marc Duiker" userId="89069150f6445df7" providerId="LiveId" clId="{F0C62593-687B-4A8F-B215-84F779402036}" dt="2025-02-05T11:54:39.681" v="3776" actId="1036"/>
          <ac:spMkLst>
            <pc:docMk/>
            <pc:sldMk cId="388117635" sldId="416"/>
            <ac:spMk id="256" creationId="{243997DB-25D0-8055-758A-259CAC54777D}"/>
          </ac:spMkLst>
        </pc:spChg>
        <pc:spChg chg="add mod">
          <ac:chgData name="Marc Duiker" userId="89069150f6445df7" providerId="LiveId" clId="{F0C62593-687B-4A8F-B215-84F779402036}" dt="2025-02-05T11:54:39.681" v="3776" actId="1036"/>
          <ac:spMkLst>
            <pc:docMk/>
            <pc:sldMk cId="388117635" sldId="416"/>
            <ac:spMk id="257" creationId="{CD0D5ADD-061C-C0D0-5381-9F0816D44DE5}"/>
          </ac:spMkLst>
        </pc:spChg>
        <pc:spChg chg="add mod">
          <ac:chgData name="Marc Duiker" userId="89069150f6445df7" providerId="LiveId" clId="{F0C62593-687B-4A8F-B215-84F779402036}" dt="2025-02-05T11:55:15.643" v="3796" actId="14100"/>
          <ac:spMkLst>
            <pc:docMk/>
            <pc:sldMk cId="388117635" sldId="416"/>
            <ac:spMk id="258" creationId="{7DC70195-974B-F461-8950-22101FC5D835}"/>
          </ac:spMkLst>
        </pc:spChg>
        <pc:spChg chg="add mod">
          <ac:chgData name="Marc Duiker" userId="89069150f6445df7" providerId="LiveId" clId="{F0C62593-687B-4A8F-B215-84F779402036}" dt="2025-02-05T11:55:10.246" v="3795" actId="1035"/>
          <ac:spMkLst>
            <pc:docMk/>
            <pc:sldMk cId="388117635" sldId="416"/>
            <ac:spMk id="259" creationId="{273FD76E-162C-C586-88A2-755A43E4CDB3}"/>
          </ac:spMkLst>
        </pc:spChg>
        <pc:spChg chg="add mod">
          <ac:chgData name="Marc Duiker" userId="89069150f6445df7" providerId="LiveId" clId="{F0C62593-687B-4A8F-B215-84F779402036}" dt="2025-02-05T11:55:24.667" v="3799" actId="14100"/>
          <ac:spMkLst>
            <pc:docMk/>
            <pc:sldMk cId="388117635" sldId="416"/>
            <ac:spMk id="260" creationId="{8FF6B535-BD28-5135-C872-E83969A134EF}"/>
          </ac:spMkLst>
        </pc:spChg>
        <pc:spChg chg="add mod">
          <ac:chgData name="Marc Duiker" userId="89069150f6445df7" providerId="LiveId" clId="{F0C62593-687B-4A8F-B215-84F779402036}" dt="2025-02-05T11:55:31.273" v="3800" actId="14100"/>
          <ac:spMkLst>
            <pc:docMk/>
            <pc:sldMk cId="388117635" sldId="416"/>
            <ac:spMk id="263" creationId="{C90C7D9E-C6D9-A048-5262-693B505CD4B1}"/>
          </ac:spMkLst>
        </pc:spChg>
        <pc:spChg chg="add mod">
          <ac:chgData name="Marc Duiker" userId="89069150f6445df7" providerId="LiveId" clId="{F0C62593-687B-4A8F-B215-84F779402036}" dt="2025-02-05T11:40:51.532" v="3489" actId="164"/>
          <ac:spMkLst>
            <pc:docMk/>
            <pc:sldMk cId="388117635" sldId="416"/>
            <ac:spMk id="269" creationId="{713BDAF1-A372-BC4E-51D4-499453CA8A89}"/>
          </ac:spMkLst>
        </pc:spChg>
        <pc:spChg chg="mod">
          <ac:chgData name="Marc Duiker" userId="89069150f6445df7" providerId="LiveId" clId="{F0C62593-687B-4A8F-B215-84F779402036}" dt="2025-02-05T11:29:11.702" v="3234" actId="14100"/>
          <ac:spMkLst>
            <pc:docMk/>
            <pc:sldMk cId="388117635" sldId="416"/>
            <ac:spMk id="271" creationId="{3F8C6120-23E1-B369-AFF2-E858F2F70019}"/>
          </ac:spMkLst>
        </pc:spChg>
        <pc:spChg chg="mod">
          <ac:chgData name="Marc Duiker" userId="89069150f6445df7" providerId="LiveId" clId="{F0C62593-687B-4A8F-B215-84F779402036}" dt="2025-02-05T11:29:17.400" v="3247" actId="1037"/>
          <ac:spMkLst>
            <pc:docMk/>
            <pc:sldMk cId="388117635" sldId="416"/>
            <ac:spMk id="272" creationId="{43C44040-257D-B3B8-0362-0010BA522B99}"/>
          </ac:spMkLst>
        </pc:spChg>
        <pc:spChg chg="add mod">
          <ac:chgData name="Marc Duiker" userId="89069150f6445df7" providerId="LiveId" clId="{F0C62593-687B-4A8F-B215-84F779402036}" dt="2025-02-05T11:54:39.681" v="3776" actId="1036"/>
          <ac:spMkLst>
            <pc:docMk/>
            <pc:sldMk cId="388117635" sldId="416"/>
            <ac:spMk id="273" creationId="{70241F1C-2696-F264-9957-AF469FE88E5C}"/>
          </ac:spMkLst>
        </pc:spChg>
        <pc:spChg chg="mod">
          <ac:chgData name="Marc Duiker" userId="89069150f6445df7" providerId="LiveId" clId="{F0C62593-687B-4A8F-B215-84F779402036}" dt="2025-02-05T11:31:36.899" v="3403" actId="1038"/>
          <ac:spMkLst>
            <pc:docMk/>
            <pc:sldMk cId="388117635" sldId="416"/>
            <ac:spMk id="275" creationId="{BF7625C8-F6FB-4136-1451-CF2E9C8832B5}"/>
          </ac:spMkLst>
        </pc:spChg>
        <pc:spChg chg="mod">
          <ac:chgData name="Marc Duiker" userId="89069150f6445df7" providerId="LiveId" clId="{F0C62593-687B-4A8F-B215-84F779402036}" dt="2025-02-05T11:31:25.904" v="3392" actId="1035"/>
          <ac:spMkLst>
            <pc:docMk/>
            <pc:sldMk cId="388117635" sldId="416"/>
            <ac:spMk id="276" creationId="{D6BDBB87-0927-7E7A-9B7D-66F098111158}"/>
          </ac:spMkLst>
        </pc:spChg>
        <pc:spChg chg="mod">
          <ac:chgData name="Marc Duiker" userId="89069150f6445df7" providerId="LiveId" clId="{F0C62593-687B-4A8F-B215-84F779402036}" dt="2025-02-05T11:10:13.386" v="2853" actId="14100"/>
          <ac:spMkLst>
            <pc:docMk/>
            <pc:sldMk cId="388117635" sldId="416"/>
            <ac:spMk id="294" creationId="{241C36B1-7703-534D-C13D-5F557DDCF387}"/>
          </ac:spMkLst>
        </pc:spChg>
        <pc:spChg chg="del">
          <ac:chgData name="Marc Duiker" userId="89069150f6445df7" providerId="LiveId" clId="{F0C62593-687B-4A8F-B215-84F779402036}" dt="2025-02-05T09:41:58.081" v="1723" actId="478"/>
          <ac:spMkLst>
            <pc:docMk/>
            <pc:sldMk cId="388117635" sldId="416"/>
            <ac:spMk id="295" creationId="{8529AA6B-D548-1D0F-94F0-0A9F4ED3E760}"/>
          </ac:spMkLst>
        </pc:spChg>
        <pc:spChg chg="mod ord">
          <ac:chgData name="Marc Duiker" userId="89069150f6445df7" providerId="LiveId" clId="{F0C62593-687B-4A8F-B215-84F779402036}" dt="2025-02-05T11:54:39.681" v="3776" actId="1036"/>
          <ac:spMkLst>
            <pc:docMk/>
            <pc:sldMk cId="388117635" sldId="416"/>
            <ac:spMk id="307" creationId="{C39ADD6D-71AA-E901-01C7-A73774918BA4}"/>
          </ac:spMkLst>
        </pc:spChg>
        <pc:spChg chg="mod">
          <ac:chgData name="Marc Duiker" userId="89069150f6445df7" providerId="LiveId" clId="{F0C62593-687B-4A8F-B215-84F779402036}" dt="2025-02-05T11:51:26.125" v="3698" actId="1036"/>
          <ac:spMkLst>
            <pc:docMk/>
            <pc:sldMk cId="388117635" sldId="416"/>
            <ac:spMk id="308" creationId="{FBFA4619-6509-F3BC-EF6C-93277F633267}"/>
          </ac:spMkLst>
        </pc:spChg>
        <pc:spChg chg="mod">
          <ac:chgData name="Marc Duiker" userId="89069150f6445df7" providerId="LiveId" clId="{F0C62593-687B-4A8F-B215-84F779402036}" dt="2025-02-05T11:06:41.854" v="2561" actId="14100"/>
          <ac:spMkLst>
            <pc:docMk/>
            <pc:sldMk cId="388117635" sldId="416"/>
            <ac:spMk id="323" creationId="{B8547562-8F79-E63A-0E03-74EF9794F944}"/>
          </ac:spMkLst>
        </pc:spChg>
        <pc:spChg chg="mod">
          <ac:chgData name="Marc Duiker" userId="89069150f6445df7" providerId="LiveId" clId="{F0C62593-687B-4A8F-B215-84F779402036}" dt="2025-02-05T09:44:20.277" v="1815" actId="1037"/>
          <ac:spMkLst>
            <pc:docMk/>
            <pc:sldMk cId="388117635" sldId="416"/>
            <ac:spMk id="324" creationId="{B7E5A16F-84FA-4C71-7D60-B90ADAD6225C}"/>
          </ac:spMkLst>
        </pc:spChg>
        <pc:spChg chg="mod">
          <ac:chgData name="Marc Duiker" userId="89069150f6445df7" providerId="LiveId" clId="{F0C62593-687B-4A8F-B215-84F779402036}" dt="2025-02-05T11:10:29.041" v="2855" actId="2085"/>
          <ac:spMkLst>
            <pc:docMk/>
            <pc:sldMk cId="388117635" sldId="416"/>
            <ac:spMk id="329" creationId="{CED9DA62-2A04-22CE-08DB-3D25F29A93B4}"/>
          </ac:spMkLst>
        </pc:spChg>
        <pc:spChg chg="mod">
          <ac:chgData name="Marc Duiker" userId="89069150f6445df7" providerId="LiveId" clId="{F0C62593-687B-4A8F-B215-84F779402036}" dt="2025-02-05T11:08:46.260" v="2791" actId="1036"/>
          <ac:spMkLst>
            <pc:docMk/>
            <pc:sldMk cId="388117635" sldId="416"/>
            <ac:spMk id="330" creationId="{1DBD794B-0DAE-A01F-BDDB-FA494E7CC68F}"/>
          </ac:spMkLst>
        </pc:spChg>
        <pc:grpChg chg="del">
          <ac:chgData name="Marc Duiker" userId="89069150f6445df7" providerId="LiveId" clId="{F0C62593-687B-4A8F-B215-84F779402036}" dt="2025-02-05T11:09:09.638" v="2795" actId="478"/>
          <ac:grpSpMkLst>
            <pc:docMk/>
            <pc:sldMk cId="388117635" sldId="416"/>
            <ac:grpSpMk id="9" creationId="{8BB6CEF4-DFEC-EEEC-7E41-6B3C01DBC961}"/>
          </ac:grpSpMkLst>
        </pc:grpChg>
        <pc:grpChg chg="del">
          <ac:chgData name="Marc Duiker" userId="89069150f6445df7" providerId="LiveId" clId="{F0C62593-687B-4A8F-B215-84F779402036}" dt="2025-02-05T11:09:09.638" v="2795" actId="478"/>
          <ac:grpSpMkLst>
            <pc:docMk/>
            <pc:sldMk cId="388117635" sldId="416"/>
            <ac:grpSpMk id="10" creationId="{2E4859F7-232E-8D79-8DB0-8DE14EE589F7}"/>
          </ac:grpSpMkLst>
        </pc:grpChg>
        <pc:grpChg chg="del">
          <ac:chgData name="Marc Duiker" userId="89069150f6445df7" providerId="LiveId" clId="{F0C62593-687B-4A8F-B215-84F779402036}" dt="2025-02-05T11:09:09.638" v="2795" actId="478"/>
          <ac:grpSpMkLst>
            <pc:docMk/>
            <pc:sldMk cId="388117635" sldId="416"/>
            <ac:grpSpMk id="12" creationId="{D82C323D-F6F9-DAD6-EC49-7CE4E150B22F}"/>
          </ac:grpSpMkLst>
        </pc:grpChg>
        <pc:grpChg chg="del">
          <ac:chgData name="Marc Duiker" userId="89069150f6445df7" providerId="LiveId" clId="{F0C62593-687B-4A8F-B215-84F779402036}" dt="2025-02-05T11:08:16.897" v="2738" actId="478"/>
          <ac:grpSpMkLst>
            <pc:docMk/>
            <pc:sldMk cId="388117635" sldId="416"/>
            <ac:grpSpMk id="13" creationId="{49CEC511-E340-DF4B-D2EB-806F6FD28E89}"/>
          </ac:grpSpMkLst>
        </pc:grpChg>
        <pc:grpChg chg="add mod">
          <ac:chgData name="Marc Duiker" userId="89069150f6445df7" providerId="LiveId" clId="{F0C62593-687B-4A8F-B215-84F779402036}" dt="2025-02-05T09:48:38.361" v="1945" actId="14100"/>
          <ac:grpSpMkLst>
            <pc:docMk/>
            <pc:sldMk cId="388117635" sldId="416"/>
            <ac:grpSpMk id="20" creationId="{C83E22A0-4D5C-D2F5-FB88-92EF5617F8BF}"/>
          </ac:grpSpMkLst>
        </pc:grpChg>
        <pc:grpChg chg="mod">
          <ac:chgData name="Marc Duiker" userId="89069150f6445df7" providerId="LiveId" clId="{F0C62593-687B-4A8F-B215-84F779402036}" dt="2025-02-05T10:17:48.852" v="2377" actId="1035"/>
          <ac:grpSpMkLst>
            <pc:docMk/>
            <pc:sldMk cId="388117635" sldId="416"/>
            <ac:grpSpMk id="36" creationId="{48BDE648-A949-5021-E1FD-7F74247CBF95}"/>
          </ac:grpSpMkLst>
        </pc:grpChg>
        <pc:grpChg chg="add mod">
          <ac:chgData name="Marc Duiker" userId="89069150f6445df7" providerId="LiveId" clId="{F0C62593-687B-4A8F-B215-84F779402036}" dt="2025-02-05T11:04:53.698" v="2518" actId="1035"/>
          <ac:grpSpMkLst>
            <pc:docMk/>
            <pc:sldMk cId="388117635" sldId="416"/>
            <ac:grpSpMk id="43" creationId="{09E67F9D-0C8B-C154-A989-1009178ADBD1}"/>
          </ac:grpSpMkLst>
        </pc:grpChg>
        <pc:grpChg chg="add mod">
          <ac:chgData name="Marc Duiker" userId="89069150f6445df7" providerId="LiveId" clId="{F0C62593-687B-4A8F-B215-84F779402036}" dt="2025-02-05T11:04:46.364" v="2512" actId="1035"/>
          <ac:grpSpMkLst>
            <pc:docMk/>
            <pc:sldMk cId="388117635" sldId="416"/>
            <ac:grpSpMk id="48" creationId="{AE0556C9-AAA4-FCA2-6348-BB5DE58A4135}"/>
          </ac:grpSpMkLst>
        </pc:grpChg>
        <pc:grpChg chg="mod">
          <ac:chgData name="Marc Duiker" userId="89069150f6445df7" providerId="LiveId" clId="{F0C62593-687B-4A8F-B215-84F779402036}" dt="2025-02-05T11:21:16.144" v="3141" actId="164"/>
          <ac:grpSpMkLst>
            <pc:docMk/>
            <pc:sldMk cId="388117635" sldId="416"/>
            <ac:grpSpMk id="56" creationId="{F58ED04C-ED0E-015A-5686-C879016834CC}"/>
          </ac:grpSpMkLst>
        </pc:grpChg>
        <pc:grpChg chg="add mod">
          <ac:chgData name="Marc Duiker" userId="89069150f6445df7" providerId="LiveId" clId="{F0C62593-687B-4A8F-B215-84F779402036}" dt="2025-02-05T11:06:29.821" v="2560" actId="1038"/>
          <ac:grpSpMkLst>
            <pc:docMk/>
            <pc:sldMk cId="388117635" sldId="416"/>
            <ac:grpSpMk id="57" creationId="{163F1833-E74B-D501-F70B-9DC556BC31A2}"/>
          </ac:grpSpMkLst>
        </pc:grpChg>
        <pc:grpChg chg="add mod">
          <ac:chgData name="Marc Duiker" userId="89069150f6445df7" providerId="LiveId" clId="{F0C62593-687B-4A8F-B215-84F779402036}" dt="2025-02-05T11:51:26.125" v="3698" actId="1036"/>
          <ac:grpSpMkLst>
            <pc:docMk/>
            <pc:sldMk cId="388117635" sldId="416"/>
            <ac:grpSpMk id="262" creationId="{7FE48BB9-1269-77A0-3496-F89EC7B68591}"/>
          </ac:grpSpMkLst>
        </pc:grpChg>
        <pc:grpChg chg="add mod">
          <ac:chgData name="Marc Duiker" userId="89069150f6445df7" providerId="LiveId" clId="{F0C62593-687B-4A8F-B215-84F779402036}" dt="2025-02-05T11:21:16.144" v="3141" actId="164"/>
          <ac:grpSpMkLst>
            <pc:docMk/>
            <pc:sldMk cId="388117635" sldId="416"/>
            <ac:grpSpMk id="264" creationId="{975C43F2-7C55-98E1-3A10-724A5DC8D25A}"/>
          </ac:grpSpMkLst>
        </pc:grpChg>
        <pc:grpChg chg="add mod">
          <ac:chgData name="Marc Duiker" userId="89069150f6445df7" providerId="LiveId" clId="{F0C62593-687B-4A8F-B215-84F779402036}" dt="2025-02-05T11:40:51.532" v="3489" actId="164"/>
          <ac:grpSpMkLst>
            <pc:docMk/>
            <pc:sldMk cId="388117635" sldId="416"/>
            <ac:grpSpMk id="270" creationId="{B31402F4-96FA-0596-3F5E-48185C531D63}"/>
          </ac:grpSpMkLst>
        </pc:grpChg>
        <pc:grpChg chg="add mod">
          <ac:chgData name="Marc Duiker" userId="89069150f6445df7" providerId="LiveId" clId="{F0C62593-687B-4A8F-B215-84F779402036}" dt="2025-02-05T11:50:57.296" v="3651" actId="1035"/>
          <ac:grpSpMkLst>
            <pc:docMk/>
            <pc:sldMk cId="388117635" sldId="416"/>
            <ac:grpSpMk id="274" creationId="{8B4E0680-5948-52A4-6140-99A283639F44}"/>
          </ac:grpSpMkLst>
        </pc:grpChg>
        <pc:grpChg chg="add mod">
          <ac:chgData name="Marc Duiker" userId="89069150f6445df7" providerId="LiveId" clId="{F0C62593-687B-4A8F-B215-84F779402036}" dt="2025-02-05T11:40:51.532" v="3489" actId="164"/>
          <ac:grpSpMkLst>
            <pc:docMk/>
            <pc:sldMk cId="388117635" sldId="416"/>
            <ac:grpSpMk id="283" creationId="{FC702CDD-2791-EA3C-7E45-DF16673BE066}"/>
          </ac:grpSpMkLst>
        </pc:grpChg>
        <pc:grpChg chg="add mod">
          <ac:chgData name="Marc Duiker" userId="89069150f6445df7" providerId="LiveId" clId="{F0C62593-687B-4A8F-B215-84F779402036}" dt="2025-02-05T11:51:03.940" v="3663" actId="1036"/>
          <ac:grpSpMkLst>
            <pc:docMk/>
            <pc:sldMk cId="388117635" sldId="416"/>
            <ac:grpSpMk id="287" creationId="{3525D940-4BC6-7850-4896-A50218FF714B}"/>
          </ac:grpSpMkLst>
        </pc:grpChg>
        <pc:grpChg chg="del">
          <ac:chgData name="Marc Duiker" userId="89069150f6445df7" providerId="LiveId" clId="{F0C62593-687B-4A8F-B215-84F779402036}" dt="2025-02-05T09:42:10.869" v="1725" actId="478"/>
          <ac:grpSpMkLst>
            <pc:docMk/>
            <pc:sldMk cId="388117635" sldId="416"/>
            <ac:grpSpMk id="296" creationId="{7714366E-8B72-9364-5C42-AB1138E19BDA}"/>
          </ac:grpSpMkLst>
        </pc:grpChg>
        <pc:grpChg chg="mod">
          <ac:chgData name="Marc Duiker" userId="89069150f6445df7" providerId="LiveId" clId="{F0C62593-687B-4A8F-B215-84F779402036}" dt="2025-02-05T09:44:37.382" v="1818" actId="1076"/>
          <ac:grpSpMkLst>
            <pc:docMk/>
            <pc:sldMk cId="388117635" sldId="416"/>
            <ac:grpSpMk id="322" creationId="{CD1AB2C8-3EF1-085B-2810-5FC6911F1D39}"/>
          </ac:grpSpMkLst>
        </pc:grpChg>
        <pc:grpChg chg="del">
          <ac:chgData name="Marc Duiker" userId="89069150f6445df7" providerId="LiveId" clId="{F0C62593-687B-4A8F-B215-84F779402036}" dt="2025-02-05T09:42:11.842" v="1726" actId="478"/>
          <ac:grpSpMkLst>
            <pc:docMk/>
            <pc:sldMk cId="388117635" sldId="416"/>
            <ac:grpSpMk id="325" creationId="{27650229-CAB1-8922-8475-6A8B27E7CD63}"/>
          </ac:grpSpMkLst>
        </pc:grpChg>
        <pc:grpChg chg="mod">
          <ac:chgData name="Marc Duiker" userId="89069150f6445df7" providerId="LiveId" clId="{F0C62593-687B-4A8F-B215-84F779402036}" dt="2025-02-05T11:51:26.125" v="3698" actId="1036"/>
          <ac:grpSpMkLst>
            <pc:docMk/>
            <pc:sldMk cId="388117635" sldId="416"/>
            <ac:grpSpMk id="328" creationId="{A94C445B-2D75-B43F-7E89-7C8A6D0EE1A8}"/>
          </ac:grpSpMkLst>
        </pc:grpChg>
        <pc:grpChg chg="mod">
          <ac:chgData name="Marc Duiker" userId="89069150f6445df7" providerId="LiveId" clId="{F0C62593-687B-4A8F-B215-84F779402036}" dt="2025-02-05T11:50:57.296" v="3651" actId="1035"/>
          <ac:grpSpMkLst>
            <pc:docMk/>
            <pc:sldMk cId="388117635" sldId="416"/>
            <ac:grpSpMk id="361" creationId="{393BBDC3-0451-A36A-51EC-9A88BE5024A2}"/>
          </ac:grpSpMkLst>
        </pc:grpChg>
        <pc:picChg chg="del">
          <ac:chgData name="Marc Duiker" userId="89069150f6445df7" providerId="LiveId" clId="{F0C62593-687B-4A8F-B215-84F779402036}" dt="2025-02-05T09:49:52.678" v="1966" actId="478"/>
          <ac:picMkLst>
            <pc:docMk/>
            <pc:sldMk cId="388117635" sldId="416"/>
            <ac:picMk id="2" creationId="{7B4683D8-892B-4FCD-418E-90EA5E31F875}"/>
          </ac:picMkLst>
        </pc:picChg>
        <pc:picChg chg="del">
          <ac:chgData name="Marc Duiker" userId="89069150f6445df7" providerId="LiveId" clId="{F0C62593-687B-4A8F-B215-84F779402036}" dt="2025-02-05T09:49:49.242" v="1965" actId="478"/>
          <ac:picMkLst>
            <pc:docMk/>
            <pc:sldMk cId="388117635" sldId="416"/>
            <ac:picMk id="16" creationId="{20380D5B-9740-2FBB-30CF-1F09DE72E136}"/>
          </ac:picMkLst>
        </pc:picChg>
        <pc:picChg chg="del">
          <ac:chgData name="Marc Duiker" userId="89069150f6445df7" providerId="LiveId" clId="{F0C62593-687B-4A8F-B215-84F779402036}" dt="2025-02-05T09:49:52.678" v="1966" actId="478"/>
          <ac:picMkLst>
            <pc:docMk/>
            <pc:sldMk cId="388117635" sldId="416"/>
            <ac:picMk id="18" creationId="{C249D697-B64B-AAF7-6727-E2C96C4B559E}"/>
          </ac:picMkLst>
        </pc:picChg>
        <pc:picChg chg="add mod topLvl">
          <ac:chgData name="Marc Duiker" userId="89069150f6445df7" providerId="LiveId" clId="{F0C62593-687B-4A8F-B215-84F779402036}" dt="2025-02-05T11:21:53.866" v="3145" actId="164"/>
          <ac:picMkLst>
            <pc:docMk/>
            <pc:sldMk cId="388117635" sldId="416"/>
            <ac:picMk id="23" creationId="{EF9B3595-ECCD-BC77-C207-7EC9C5D08D95}"/>
          </ac:picMkLst>
        </pc:picChg>
        <pc:picChg chg="add mod topLvl">
          <ac:chgData name="Marc Duiker" userId="89069150f6445df7" providerId="LiveId" clId="{F0C62593-687B-4A8F-B215-84F779402036}" dt="2025-02-05T11:21:53.866" v="3145" actId="164"/>
          <ac:picMkLst>
            <pc:docMk/>
            <pc:sldMk cId="388117635" sldId="416"/>
            <ac:picMk id="24" creationId="{1969A391-4E3C-3648-E0CC-BEF2E605302C}"/>
          </ac:picMkLst>
        </pc:picChg>
        <pc:picChg chg="add mod topLvl">
          <ac:chgData name="Marc Duiker" userId="89069150f6445df7" providerId="LiveId" clId="{F0C62593-687B-4A8F-B215-84F779402036}" dt="2025-02-05T11:21:53.866" v="3145" actId="164"/>
          <ac:picMkLst>
            <pc:docMk/>
            <pc:sldMk cId="388117635" sldId="416"/>
            <ac:picMk id="25" creationId="{5AB94E5C-260F-63CF-C1F8-B7068BFC540A}"/>
          </ac:picMkLst>
        </pc:picChg>
        <pc:picChg chg="add mod topLvl">
          <ac:chgData name="Marc Duiker" userId="89069150f6445df7" providerId="LiveId" clId="{F0C62593-687B-4A8F-B215-84F779402036}" dt="2025-02-05T11:21:53.866" v="3145" actId="164"/>
          <ac:picMkLst>
            <pc:docMk/>
            <pc:sldMk cId="388117635" sldId="416"/>
            <ac:picMk id="26" creationId="{D3A1DEB5-D3FB-3E32-0056-65540C37921C}"/>
          </ac:picMkLst>
        </pc:picChg>
        <pc:picChg chg="add mod topLvl">
          <ac:chgData name="Marc Duiker" userId="89069150f6445df7" providerId="LiveId" clId="{F0C62593-687B-4A8F-B215-84F779402036}" dt="2025-02-05T11:21:53.866" v="3145" actId="164"/>
          <ac:picMkLst>
            <pc:docMk/>
            <pc:sldMk cId="388117635" sldId="416"/>
            <ac:picMk id="27" creationId="{A03CD86D-1C20-39C1-04E5-6704C271906D}"/>
          </ac:picMkLst>
        </pc:picChg>
        <pc:picChg chg="add mod topLvl">
          <ac:chgData name="Marc Duiker" userId="89069150f6445df7" providerId="LiveId" clId="{F0C62593-687B-4A8F-B215-84F779402036}" dt="2025-02-05T11:21:53.866" v="3145" actId="164"/>
          <ac:picMkLst>
            <pc:docMk/>
            <pc:sldMk cId="388117635" sldId="416"/>
            <ac:picMk id="28" creationId="{C63D2496-A9BD-D787-F6FC-6B9AC2807F0F}"/>
          </ac:picMkLst>
        </pc:picChg>
        <pc:picChg chg="add mod topLvl">
          <ac:chgData name="Marc Duiker" userId="89069150f6445df7" providerId="LiveId" clId="{F0C62593-687B-4A8F-B215-84F779402036}" dt="2025-02-05T11:21:53.866" v="3145" actId="164"/>
          <ac:picMkLst>
            <pc:docMk/>
            <pc:sldMk cId="388117635" sldId="416"/>
            <ac:picMk id="29" creationId="{4042B3DB-EA86-FDF4-A5A9-AC143F987510}"/>
          </ac:picMkLst>
        </pc:picChg>
        <pc:picChg chg="add mod topLvl">
          <ac:chgData name="Marc Duiker" userId="89069150f6445df7" providerId="LiveId" clId="{F0C62593-687B-4A8F-B215-84F779402036}" dt="2025-02-05T11:21:53.866" v="3145" actId="164"/>
          <ac:picMkLst>
            <pc:docMk/>
            <pc:sldMk cId="388117635" sldId="416"/>
            <ac:picMk id="30" creationId="{6BB0E9CE-0D6B-7517-F393-B99014C8328D}"/>
          </ac:picMkLst>
        </pc:picChg>
        <pc:picChg chg="add mod topLvl">
          <ac:chgData name="Marc Duiker" userId="89069150f6445df7" providerId="LiveId" clId="{F0C62593-687B-4A8F-B215-84F779402036}" dt="2025-02-05T11:21:53.866" v="3145" actId="164"/>
          <ac:picMkLst>
            <pc:docMk/>
            <pc:sldMk cId="388117635" sldId="416"/>
            <ac:picMk id="31" creationId="{05769459-695C-E858-4AC2-273403B6E9C3}"/>
          </ac:picMkLst>
        </pc:picChg>
        <pc:picChg chg="mod">
          <ac:chgData name="Marc Duiker" userId="89069150f6445df7" providerId="LiveId" clId="{F0C62593-687B-4A8F-B215-84F779402036}" dt="2025-02-05T11:21:31.179" v="3144" actId="408"/>
          <ac:picMkLst>
            <pc:docMk/>
            <pc:sldMk cId="388117635" sldId="416"/>
            <ac:picMk id="32" creationId="{09DE713A-C846-D756-EE30-397788127D7A}"/>
          </ac:picMkLst>
        </pc:picChg>
        <pc:picChg chg="add mod topLvl">
          <ac:chgData name="Marc Duiker" userId="89069150f6445df7" providerId="LiveId" clId="{F0C62593-687B-4A8F-B215-84F779402036}" dt="2025-02-05T11:21:53.866" v="3145" actId="164"/>
          <ac:picMkLst>
            <pc:docMk/>
            <pc:sldMk cId="388117635" sldId="416"/>
            <ac:picMk id="33" creationId="{BC7044FD-1D59-DC81-3E88-9552D8CAF4F8}"/>
          </ac:picMkLst>
        </pc:picChg>
        <pc:picChg chg="mod">
          <ac:chgData name="Marc Duiker" userId="89069150f6445df7" providerId="LiveId" clId="{F0C62593-687B-4A8F-B215-84F779402036}" dt="2025-02-05T11:21:31.179" v="3144" actId="408"/>
          <ac:picMkLst>
            <pc:docMk/>
            <pc:sldMk cId="388117635" sldId="416"/>
            <ac:picMk id="34" creationId="{8415193D-D079-57AC-1202-81D272B70512}"/>
          </ac:picMkLst>
        </pc:picChg>
        <pc:picChg chg="add mod">
          <ac:chgData name="Marc Duiker" userId="89069150f6445df7" providerId="LiveId" clId="{F0C62593-687B-4A8F-B215-84F779402036}" dt="2025-02-05T11:02:40.813" v="2444" actId="1037"/>
          <ac:picMkLst>
            <pc:docMk/>
            <pc:sldMk cId="388117635" sldId="416"/>
            <ac:picMk id="35" creationId="{181E1138-663F-BC29-A061-23F588F02496}"/>
          </ac:picMkLst>
        </pc:picChg>
        <pc:picChg chg="add mod">
          <ac:chgData name="Marc Duiker" userId="89069150f6445df7" providerId="LiveId" clId="{F0C62593-687B-4A8F-B215-84F779402036}" dt="2025-02-05T11:11:32.759" v="2860" actId="12789"/>
          <ac:picMkLst>
            <pc:docMk/>
            <pc:sldMk cId="388117635" sldId="416"/>
            <ac:picMk id="37" creationId="{6D223D23-E6A2-5B2A-2EBA-5921B6FD7CAC}"/>
          </ac:picMkLst>
        </pc:picChg>
        <pc:picChg chg="add mod">
          <ac:chgData name="Marc Duiker" userId="89069150f6445df7" providerId="LiveId" clId="{F0C62593-687B-4A8F-B215-84F779402036}" dt="2025-02-05T11:12:03.790" v="2920" actId="1038"/>
          <ac:picMkLst>
            <pc:docMk/>
            <pc:sldMk cId="388117635" sldId="416"/>
            <ac:picMk id="38" creationId="{F21E95E9-CE45-E628-4E16-96F4DEFC3F79}"/>
          </ac:picMkLst>
        </pc:picChg>
        <pc:picChg chg="add mod">
          <ac:chgData name="Marc Duiker" userId="89069150f6445df7" providerId="LiveId" clId="{F0C62593-687B-4A8F-B215-84F779402036}" dt="2025-02-05T11:11:32.759" v="2860" actId="12789"/>
          <ac:picMkLst>
            <pc:docMk/>
            <pc:sldMk cId="388117635" sldId="416"/>
            <ac:picMk id="39" creationId="{4A31677C-D945-2205-73EC-10A424A6DC39}"/>
          </ac:picMkLst>
        </pc:picChg>
        <pc:picChg chg="add del mod">
          <ac:chgData name="Marc Duiker" userId="89069150f6445df7" providerId="LiveId" clId="{F0C62593-687B-4A8F-B215-84F779402036}" dt="2025-02-05T10:16:03.526" v="2310" actId="478"/>
          <ac:picMkLst>
            <pc:docMk/>
            <pc:sldMk cId="388117635" sldId="416"/>
            <ac:picMk id="44" creationId="{3FD83EBB-AB2F-65D6-D283-75C36101B6D1}"/>
          </ac:picMkLst>
        </pc:picChg>
        <pc:picChg chg="add mod">
          <ac:chgData name="Marc Duiker" userId="89069150f6445df7" providerId="LiveId" clId="{F0C62593-687B-4A8F-B215-84F779402036}" dt="2025-02-05T10:18:22.071" v="2385" actId="164"/>
          <ac:picMkLst>
            <pc:docMk/>
            <pc:sldMk cId="388117635" sldId="416"/>
            <ac:picMk id="46" creationId="{5380BC39-B833-0146-B68B-D22114CB0C5F}"/>
          </ac:picMkLst>
        </pc:picChg>
        <pc:picChg chg="add mod">
          <ac:chgData name="Marc Duiker" userId="89069150f6445df7" providerId="LiveId" clId="{F0C62593-687B-4A8F-B215-84F779402036}" dt="2025-02-05T11:54:39.681" v="3776" actId="1036"/>
          <ac:picMkLst>
            <pc:docMk/>
            <pc:sldMk cId="388117635" sldId="416"/>
            <ac:picMk id="51" creationId="{83CF4E5A-B183-7DB6-8A13-4ADFB1082012}"/>
          </ac:picMkLst>
        </pc:picChg>
        <pc:picChg chg="add mod">
          <ac:chgData name="Marc Duiker" userId="89069150f6445df7" providerId="LiveId" clId="{F0C62593-687B-4A8F-B215-84F779402036}" dt="2025-02-05T11:54:39.681" v="3776" actId="1036"/>
          <ac:picMkLst>
            <pc:docMk/>
            <pc:sldMk cId="388117635" sldId="416"/>
            <ac:picMk id="53" creationId="{078B3618-AFC5-EF5B-971F-2F0180ADF001}"/>
          </ac:picMkLst>
        </pc:picChg>
        <pc:picChg chg="add mod">
          <ac:chgData name="Marc Duiker" userId="89069150f6445df7" providerId="LiveId" clId="{F0C62593-687B-4A8F-B215-84F779402036}" dt="2025-02-05T11:54:39.681" v="3776" actId="1036"/>
          <ac:picMkLst>
            <pc:docMk/>
            <pc:sldMk cId="388117635" sldId="416"/>
            <ac:picMk id="55" creationId="{C00B88C5-4381-16B4-F828-27B1B228A1D7}"/>
          </ac:picMkLst>
        </pc:picChg>
        <pc:picChg chg="add mod">
          <ac:chgData name="Marc Duiker" userId="89069150f6445df7" providerId="LiveId" clId="{F0C62593-687B-4A8F-B215-84F779402036}" dt="2025-02-05T11:18:10.213" v="3042" actId="164"/>
          <ac:picMkLst>
            <pc:docMk/>
            <pc:sldMk cId="388117635" sldId="416"/>
            <ac:picMk id="261" creationId="{563A1E75-4F76-9FE6-0157-FB2A21C90D6E}"/>
          </ac:picMkLst>
        </pc:picChg>
        <pc:picChg chg="add mod">
          <ac:chgData name="Marc Duiker" userId="89069150f6445df7" providerId="LiveId" clId="{F0C62593-687B-4A8F-B215-84F779402036}" dt="2025-02-05T11:36:42.343" v="3463" actId="164"/>
          <ac:picMkLst>
            <pc:docMk/>
            <pc:sldMk cId="388117635" sldId="416"/>
            <ac:picMk id="277" creationId="{120F637D-7AD6-683D-256A-618566800817}"/>
          </ac:picMkLst>
        </pc:picChg>
        <pc:picChg chg="add mod">
          <ac:chgData name="Marc Duiker" userId="89069150f6445df7" providerId="LiveId" clId="{F0C62593-687B-4A8F-B215-84F779402036}" dt="2025-02-05T11:36:42.343" v="3463" actId="164"/>
          <ac:picMkLst>
            <pc:docMk/>
            <pc:sldMk cId="388117635" sldId="416"/>
            <ac:picMk id="278" creationId="{CB302E10-0220-6FAB-2FAD-EE5D8EFE59B3}"/>
          </ac:picMkLst>
        </pc:picChg>
        <pc:picChg chg="add mod">
          <ac:chgData name="Marc Duiker" userId="89069150f6445df7" providerId="LiveId" clId="{F0C62593-687B-4A8F-B215-84F779402036}" dt="2025-02-05T11:36:42.343" v="3463" actId="164"/>
          <ac:picMkLst>
            <pc:docMk/>
            <pc:sldMk cId="388117635" sldId="416"/>
            <ac:picMk id="279" creationId="{EA3C0CFC-E65D-B150-CCAA-9228D2D7B261}"/>
          </ac:picMkLst>
        </pc:picChg>
        <pc:picChg chg="add mod">
          <ac:chgData name="Marc Duiker" userId="89069150f6445df7" providerId="LiveId" clId="{F0C62593-687B-4A8F-B215-84F779402036}" dt="2025-02-05T11:36:42.343" v="3463" actId="164"/>
          <ac:picMkLst>
            <pc:docMk/>
            <pc:sldMk cId="388117635" sldId="416"/>
            <ac:picMk id="280" creationId="{02502336-ADAF-9396-CE81-A4A6E8E22CD7}"/>
          </ac:picMkLst>
        </pc:picChg>
        <pc:picChg chg="add mod">
          <ac:chgData name="Marc Duiker" userId="89069150f6445df7" providerId="LiveId" clId="{F0C62593-687B-4A8F-B215-84F779402036}" dt="2025-02-05T11:36:42.343" v="3463" actId="164"/>
          <ac:picMkLst>
            <pc:docMk/>
            <pc:sldMk cId="388117635" sldId="416"/>
            <ac:picMk id="281" creationId="{A972F4CF-1587-2F89-9555-86C280F370C4}"/>
          </ac:picMkLst>
        </pc:picChg>
        <pc:picChg chg="add mod">
          <ac:chgData name="Marc Duiker" userId="89069150f6445df7" providerId="LiveId" clId="{F0C62593-687B-4A8F-B215-84F779402036}" dt="2025-02-05T11:36:42.343" v="3463" actId="164"/>
          <ac:picMkLst>
            <pc:docMk/>
            <pc:sldMk cId="388117635" sldId="416"/>
            <ac:picMk id="282" creationId="{F6FAA028-05B0-F26C-1DB7-E415816805A3}"/>
          </ac:picMkLst>
        </pc:picChg>
        <pc:picChg chg="mod">
          <ac:chgData name="Marc Duiker" userId="89069150f6445df7" providerId="LiveId" clId="{F0C62593-687B-4A8F-B215-84F779402036}" dt="2025-02-05T11:50:06.503" v="3628" actId="164"/>
          <ac:picMkLst>
            <pc:docMk/>
            <pc:sldMk cId="388117635" sldId="416"/>
            <ac:picMk id="290" creationId="{39944ACD-7F87-E2F7-0A3B-6DB8CE71B749}"/>
          </ac:picMkLst>
        </pc:picChg>
        <pc:picChg chg="mod">
          <ac:chgData name="Marc Duiker" userId="89069150f6445df7" providerId="LiveId" clId="{F0C62593-687B-4A8F-B215-84F779402036}" dt="2025-02-05T11:47:47.513" v="3597" actId="1076"/>
          <ac:picMkLst>
            <pc:docMk/>
            <pc:sldMk cId="388117635" sldId="416"/>
            <ac:picMk id="291" creationId="{52761645-614D-EE0C-D153-1C28FD53A0CA}"/>
          </ac:picMkLst>
        </pc:picChg>
        <pc:picChg chg="mod ord">
          <ac:chgData name="Marc Duiker" userId="89069150f6445df7" providerId="LiveId" clId="{F0C62593-687B-4A8F-B215-84F779402036}" dt="2025-02-05T11:54:39.681" v="3776" actId="1036"/>
          <ac:picMkLst>
            <pc:docMk/>
            <pc:sldMk cId="388117635" sldId="416"/>
            <ac:picMk id="298" creationId="{87AFBCAA-5E02-DFAF-B226-B32F07394C75}"/>
          </ac:picMkLst>
        </pc:picChg>
        <pc:picChg chg="mod">
          <ac:chgData name="Marc Duiker" userId="89069150f6445df7" providerId="LiveId" clId="{F0C62593-687B-4A8F-B215-84F779402036}" dt="2025-02-05T11:57:58.326" v="3822" actId="1035"/>
          <ac:picMkLst>
            <pc:docMk/>
            <pc:sldMk cId="388117635" sldId="416"/>
            <ac:picMk id="299" creationId="{2931E4D6-7EA7-8D7C-4BFC-090D9F5B20C4}"/>
          </ac:picMkLst>
        </pc:picChg>
        <pc:picChg chg="mod">
          <ac:chgData name="Marc Duiker" userId="89069150f6445df7" providerId="LiveId" clId="{F0C62593-687B-4A8F-B215-84F779402036}" dt="2025-02-05T11:57:58.326" v="3822" actId="1035"/>
          <ac:picMkLst>
            <pc:docMk/>
            <pc:sldMk cId="388117635" sldId="416"/>
            <ac:picMk id="300" creationId="{70CEA2EC-AE04-5651-E32E-BCD629FCBC0D}"/>
          </ac:picMkLst>
        </pc:picChg>
        <pc:picChg chg="mod">
          <ac:chgData name="Marc Duiker" userId="89069150f6445df7" providerId="LiveId" clId="{F0C62593-687B-4A8F-B215-84F779402036}" dt="2025-02-05T11:57:58.326" v="3822" actId="1035"/>
          <ac:picMkLst>
            <pc:docMk/>
            <pc:sldMk cId="388117635" sldId="416"/>
            <ac:picMk id="301" creationId="{577DB783-DC4F-E4C3-35C2-FD9BB2450C47}"/>
          </ac:picMkLst>
        </pc:picChg>
        <pc:picChg chg="mod modCrop">
          <ac:chgData name="Marc Duiker" userId="89069150f6445df7" providerId="LiveId" clId="{F0C62593-687B-4A8F-B215-84F779402036}" dt="2025-02-05T11:58:03.882" v="3827" actId="1035"/>
          <ac:picMkLst>
            <pc:docMk/>
            <pc:sldMk cId="388117635" sldId="416"/>
            <ac:picMk id="302" creationId="{2AAFA7B4-EAF1-B6C9-75CC-C062F75BDC40}"/>
          </ac:picMkLst>
        </pc:picChg>
        <pc:picChg chg="mod">
          <ac:chgData name="Marc Duiker" userId="89069150f6445df7" providerId="LiveId" clId="{F0C62593-687B-4A8F-B215-84F779402036}" dt="2025-02-05T11:57:58.326" v="3822" actId="1035"/>
          <ac:picMkLst>
            <pc:docMk/>
            <pc:sldMk cId="388117635" sldId="416"/>
            <ac:picMk id="303" creationId="{4CF34F79-2C0B-B10F-CCDC-4E151D202B41}"/>
          </ac:picMkLst>
        </pc:picChg>
        <pc:picChg chg="mod">
          <ac:chgData name="Marc Duiker" userId="89069150f6445df7" providerId="LiveId" clId="{F0C62593-687B-4A8F-B215-84F779402036}" dt="2025-02-05T11:58:01.946" v="3825" actId="1036"/>
          <ac:picMkLst>
            <pc:docMk/>
            <pc:sldMk cId="388117635" sldId="416"/>
            <ac:picMk id="304" creationId="{10D6AA22-10EE-152A-CD04-DCD5C72FD633}"/>
          </ac:picMkLst>
        </pc:picChg>
        <pc:picChg chg="mod">
          <ac:chgData name="Marc Duiker" userId="89069150f6445df7" providerId="LiveId" clId="{F0C62593-687B-4A8F-B215-84F779402036}" dt="2025-02-05T11:57:58.326" v="3822" actId="1035"/>
          <ac:picMkLst>
            <pc:docMk/>
            <pc:sldMk cId="388117635" sldId="416"/>
            <ac:picMk id="305" creationId="{9A0EDA14-BD65-EF9C-D0E5-CA0B7831E2F5}"/>
          </ac:picMkLst>
        </pc:picChg>
        <pc:picChg chg="mod">
          <ac:chgData name="Marc Duiker" userId="89069150f6445df7" providerId="LiveId" clId="{F0C62593-687B-4A8F-B215-84F779402036}" dt="2025-02-05T11:57:58.326" v="3822" actId="1035"/>
          <ac:picMkLst>
            <pc:docMk/>
            <pc:sldMk cId="388117635" sldId="416"/>
            <ac:picMk id="306" creationId="{67B99490-E62D-B807-CCFC-D6C6B609995D}"/>
          </ac:picMkLst>
        </pc:picChg>
        <pc:picChg chg="del">
          <ac:chgData name="Marc Duiker" userId="89069150f6445df7" providerId="LiveId" clId="{F0C62593-687B-4A8F-B215-84F779402036}" dt="2025-02-05T09:49:52.678" v="1966" actId="478"/>
          <ac:picMkLst>
            <pc:docMk/>
            <pc:sldMk cId="388117635" sldId="416"/>
            <ac:picMk id="309" creationId="{508FFDE4-81D6-5A3B-C948-0C6484AB78EF}"/>
          </ac:picMkLst>
        </pc:picChg>
        <pc:picChg chg="del">
          <ac:chgData name="Marc Duiker" userId="89069150f6445df7" providerId="LiveId" clId="{F0C62593-687B-4A8F-B215-84F779402036}" dt="2025-02-05T09:49:49.242" v="1965" actId="478"/>
          <ac:picMkLst>
            <pc:docMk/>
            <pc:sldMk cId="388117635" sldId="416"/>
            <ac:picMk id="310" creationId="{1484DAC6-E402-0450-5D58-E1CDE8A73067}"/>
          </ac:picMkLst>
        </pc:picChg>
        <pc:picChg chg="del">
          <ac:chgData name="Marc Duiker" userId="89069150f6445df7" providerId="LiveId" clId="{F0C62593-687B-4A8F-B215-84F779402036}" dt="2025-02-05T09:49:52.678" v="1966" actId="478"/>
          <ac:picMkLst>
            <pc:docMk/>
            <pc:sldMk cId="388117635" sldId="416"/>
            <ac:picMk id="311" creationId="{062514B6-3B73-9138-749C-F99B7348363E}"/>
          </ac:picMkLst>
        </pc:picChg>
        <pc:picChg chg="del">
          <ac:chgData name="Marc Duiker" userId="89069150f6445df7" providerId="LiveId" clId="{F0C62593-687B-4A8F-B215-84F779402036}" dt="2025-02-05T09:49:49.242" v="1965" actId="478"/>
          <ac:picMkLst>
            <pc:docMk/>
            <pc:sldMk cId="388117635" sldId="416"/>
            <ac:picMk id="312" creationId="{CE9B2D27-D7F6-431D-2EF0-64A20D3546F5}"/>
          </ac:picMkLst>
        </pc:picChg>
        <pc:picChg chg="del">
          <ac:chgData name="Marc Duiker" userId="89069150f6445df7" providerId="LiveId" clId="{F0C62593-687B-4A8F-B215-84F779402036}" dt="2025-02-05T09:49:49.242" v="1965" actId="478"/>
          <ac:picMkLst>
            <pc:docMk/>
            <pc:sldMk cId="388117635" sldId="416"/>
            <ac:picMk id="313" creationId="{8319CDE1-347E-7785-D560-0A5BA1DFB15B}"/>
          </ac:picMkLst>
        </pc:picChg>
        <pc:picChg chg="del">
          <ac:chgData name="Marc Duiker" userId="89069150f6445df7" providerId="LiveId" clId="{F0C62593-687B-4A8F-B215-84F779402036}" dt="2025-02-05T09:49:49.242" v="1965" actId="478"/>
          <ac:picMkLst>
            <pc:docMk/>
            <pc:sldMk cId="388117635" sldId="416"/>
            <ac:picMk id="314" creationId="{4CBB7B0E-8B84-4C7A-F896-E65220EC91A7}"/>
          </ac:picMkLst>
        </pc:picChg>
        <pc:picChg chg="del">
          <ac:chgData name="Marc Duiker" userId="89069150f6445df7" providerId="LiveId" clId="{F0C62593-687B-4A8F-B215-84F779402036}" dt="2025-02-05T09:49:49.242" v="1965" actId="478"/>
          <ac:picMkLst>
            <pc:docMk/>
            <pc:sldMk cId="388117635" sldId="416"/>
            <ac:picMk id="315" creationId="{AC062CED-B08A-7692-6452-0C80BFEAB33D}"/>
          </ac:picMkLst>
        </pc:picChg>
        <pc:picChg chg="del">
          <ac:chgData name="Marc Duiker" userId="89069150f6445df7" providerId="LiveId" clId="{F0C62593-687B-4A8F-B215-84F779402036}" dt="2025-02-05T09:49:52.678" v="1966" actId="478"/>
          <ac:picMkLst>
            <pc:docMk/>
            <pc:sldMk cId="388117635" sldId="416"/>
            <ac:picMk id="316" creationId="{EB62E3FA-E6A3-4D8A-AA08-6A08415C79A6}"/>
          </ac:picMkLst>
        </pc:picChg>
        <pc:picChg chg="del">
          <ac:chgData name="Marc Duiker" userId="89069150f6445df7" providerId="LiveId" clId="{F0C62593-687B-4A8F-B215-84F779402036}" dt="2025-02-05T09:49:52.678" v="1966" actId="478"/>
          <ac:picMkLst>
            <pc:docMk/>
            <pc:sldMk cId="388117635" sldId="416"/>
            <ac:picMk id="317" creationId="{67DAC68E-2624-DCFF-DDDC-39F9147075DF}"/>
          </ac:picMkLst>
        </pc:picChg>
        <pc:picChg chg="del">
          <ac:chgData name="Marc Duiker" userId="89069150f6445df7" providerId="LiveId" clId="{F0C62593-687B-4A8F-B215-84F779402036}" dt="2025-02-05T09:49:52.678" v="1966" actId="478"/>
          <ac:picMkLst>
            <pc:docMk/>
            <pc:sldMk cId="388117635" sldId="416"/>
            <ac:picMk id="318" creationId="{FD431558-68D6-694E-0732-F6051E573B43}"/>
          </ac:picMkLst>
        </pc:picChg>
        <pc:picChg chg="del">
          <ac:chgData name="Marc Duiker" userId="89069150f6445df7" providerId="LiveId" clId="{F0C62593-687B-4A8F-B215-84F779402036}" dt="2025-02-05T09:49:49.242" v="1965" actId="478"/>
          <ac:picMkLst>
            <pc:docMk/>
            <pc:sldMk cId="388117635" sldId="416"/>
            <ac:picMk id="319" creationId="{AACA16E9-5189-2239-E610-90747340988D}"/>
          </ac:picMkLst>
        </pc:picChg>
        <pc:picChg chg="del">
          <ac:chgData name="Marc Duiker" userId="89069150f6445df7" providerId="LiveId" clId="{F0C62593-687B-4A8F-B215-84F779402036}" dt="2025-02-05T09:49:52.678" v="1966" actId="478"/>
          <ac:picMkLst>
            <pc:docMk/>
            <pc:sldMk cId="388117635" sldId="416"/>
            <ac:picMk id="320" creationId="{601B28C7-738F-762A-8F97-77E21098C59A}"/>
          </ac:picMkLst>
        </pc:picChg>
        <pc:picChg chg="del">
          <ac:chgData name="Marc Duiker" userId="89069150f6445df7" providerId="LiveId" clId="{F0C62593-687B-4A8F-B215-84F779402036}" dt="2025-02-05T09:49:49.242" v="1965" actId="478"/>
          <ac:picMkLst>
            <pc:docMk/>
            <pc:sldMk cId="388117635" sldId="416"/>
            <ac:picMk id="321" creationId="{FE61C7AC-D6A5-548E-F1D7-14FAF897DA89}"/>
          </ac:picMkLst>
        </pc:picChg>
        <pc:picChg chg="mod">
          <ac:chgData name="Marc Duiker" userId="89069150f6445df7" providerId="LiveId" clId="{F0C62593-687B-4A8F-B215-84F779402036}" dt="2025-02-05T11:18:10.213" v="3042" actId="164"/>
          <ac:picMkLst>
            <pc:docMk/>
            <pc:sldMk cId="388117635" sldId="416"/>
            <ac:picMk id="331" creationId="{A240F258-0EF5-304B-9C31-04A837A715C7}"/>
          </ac:picMkLst>
        </pc:picChg>
        <pc:picChg chg="mod">
          <ac:chgData name="Marc Duiker" userId="89069150f6445df7" providerId="LiveId" clId="{F0C62593-687B-4A8F-B215-84F779402036}" dt="2025-02-05T11:18:10.213" v="3042" actId="164"/>
          <ac:picMkLst>
            <pc:docMk/>
            <pc:sldMk cId="388117635" sldId="416"/>
            <ac:picMk id="332" creationId="{78877F72-3DCB-ED65-5F02-EE19B7B439A8}"/>
          </ac:picMkLst>
        </pc:picChg>
        <pc:picChg chg="mod">
          <ac:chgData name="Marc Duiker" userId="89069150f6445df7" providerId="LiveId" clId="{F0C62593-687B-4A8F-B215-84F779402036}" dt="2025-02-05T11:36:42.343" v="3463" actId="164"/>
          <ac:picMkLst>
            <pc:docMk/>
            <pc:sldMk cId="388117635" sldId="416"/>
            <ac:picMk id="333" creationId="{873794BE-CDD3-D6A7-DBAB-2C5024CD1924}"/>
          </ac:picMkLst>
        </pc:picChg>
        <pc:picChg chg="mod">
          <ac:chgData name="Marc Duiker" userId="89069150f6445df7" providerId="LiveId" clId="{F0C62593-687B-4A8F-B215-84F779402036}" dt="2025-02-05T11:18:10.213" v="3042" actId="164"/>
          <ac:picMkLst>
            <pc:docMk/>
            <pc:sldMk cId="388117635" sldId="416"/>
            <ac:picMk id="334" creationId="{7316E29A-F6A9-1F3D-B285-3B41A7C61084}"/>
          </ac:picMkLst>
        </pc:picChg>
        <pc:picChg chg="mod">
          <ac:chgData name="Marc Duiker" userId="89069150f6445df7" providerId="LiveId" clId="{F0C62593-687B-4A8F-B215-84F779402036}" dt="2025-02-05T11:18:10.213" v="3042" actId="164"/>
          <ac:picMkLst>
            <pc:docMk/>
            <pc:sldMk cId="388117635" sldId="416"/>
            <ac:picMk id="335" creationId="{FBD8CD07-55A8-242A-518A-08CC8A011BB0}"/>
          </ac:picMkLst>
        </pc:picChg>
        <pc:picChg chg="mod">
          <ac:chgData name="Marc Duiker" userId="89069150f6445df7" providerId="LiveId" clId="{F0C62593-687B-4A8F-B215-84F779402036}" dt="2025-02-05T11:49:12.272" v="3610" actId="1076"/>
          <ac:picMkLst>
            <pc:docMk/>
            <pc:sldMk cId="388117635" sldId="416"/>
            <ac:picMk id="336" creationId="{D4409B74-FFC3-828C-3520-7F39809029A2}"/>
          </ac:picMkLst>
        </pc:picChg>
        <pc:picChg chg="add mod">
          <ac:chgData name="Marc Duiker" userId="89069150f6445df7" providerId="LiveId" clId="{F0C62593-687B-4A8F-B215-84F779402036}" dt="2025-02-05T11:49:42.797" v="3616" actId="408"/>
          <ac:picMkLst>
            <pc:docMk/>
            <pc:sldMk cId="388117635" sldId="416"/>
            <ac:picMk id="337" creationId="{DDBD9DE6-5FA5-62F6-B9FA-7203A2667AD5}"/>
          </ac:picMkLst>
        </pc:picChg>
        <pc:picChg chg="mod">
          <ac:chgData name="Marc Duiker" userId="89069150f6445df7" providerId="LiveId" clId="{F0C62593-687B-4A8F-B215-84F779402036}" dt="2025-02-05T11:50:06.503" v="3628" actId="164"/>
          <ac:picMkLst>
            <pc:docMk/>
            <pc:sldMk cId="388117635" sldId="416"/>
            <ac:picMk id="338" creationId="{DF9978EA-F067-858B-F60C-70B1889216B5}"/>
          </ac:picMkLst>
        </pc:picChg>
        <pc:picChg chg="add mod">
          <ac:chgData name="Marc Duiker" userId="89069150f6445df7" providerId="LiveId" clId="{F0C62593-687B-4A8F-B215-84F779402036}" dt="2025-02-05T11:50:06.503" v="3628" actId="164"/>
          <ac:picMkLst>
            <pc:docMk/>
            <pc:sldMk cId="388117635" sldId="416"/>
            <ac:picMk id="339" creationId="{FAC17190-6193-7676-27F8-BEC30F9A4F1C}"/>
          </ac:picMkLst>
        </pc:picChg>
        <pc:picChg chg="mod">
          <ac:chgData name="Marc Duiker" userId="89069150f6445df7" providerId="LiveId" clId="{F0C62593-687B-4A8F-B215-84F779402036}" dt="2025-02-05T11:49:42.797" v="3616" actId="408"/>
          <ac:picMkLst>
            <pc:docMk/>
            <pc:sldMk cId="388117635" sldId="416"/>
            <ac:picMk id="340" creationId="{00FB77D2-5095-D86A-7372-6683A222D5BA}"/>
          </ac:picMkLst>
        </pc:picChg>
        <pc:picChg chg="mod">
          <ac:chgData name="Marc Duiker" userId="89069150f6445df7" providerId="LiveId" clId="{F0C62593-687B-4A8F-B215-84F779402036}" dt="2025-02-05T11:49:42.797" v="3616" actId="408"/>
          <ac:picMkLst>
            <pc:docMk/>
            <pc:sldMk cId="388117635" sldId="416"/>
            <ac:picMk id="341" creationId="{E0592A72-6C3A-03D7-4DF8-CB5B18B0B4B6}"/>
          </ac:picMkLst>
        </pc:picChg>
        <pc:picChg chg="add mod">
          <ac:chgData name="Marc Duiker" userId="89069150f6445df7" providerId="LiveId" clId="{F0C62593-687B-4A8F-B215-84F779402036}" dt="2025-02-05T11:49:42.797" v="3616" actId="408"/>
          <ac:picMkLst>
            <pc:docMk/>
            <pc:sldMk cId="388117635" sldId="416"/>
            <ac:picMk id="342" creationId="{4D81C6BB-8437-596D-0A9C-9D0CBD641DDD}"/>
          </ac:picMkLst>
        </pc:picChg>
        <pc:picChg chg="add del mod">
          <ac:chgData name="Marc Duiker" userId="89069150f6445df7" providerId="LiveId" clId="{F0C62593-687B-4A8F-B215-84F779402036}" dt="2025-02-05T11:44:06.814" v="3536" actId="478"/>
          <ac:picMkLst>
            <pc:docMk/>
            <pc:sldMk cId="388117635" sldId="416"/>
            <ac:picMk id="343" creationId="{DC025B79-25F7-907D-2FA6-A66CBCC82E1A}"/>
          </ac:picMkLst>
        </pc:picChg>
        <pc:picChg chg="mod">
          <ac:chgData name="Marc Duiker" userId="89069150f6445df7" providerId="LiveId" clId="{F0C62593-687B-4A8F-B215-84F779402036}" dt="2025-02-05T11:50:06.503" v="3628" actId="164"/>
          <ac:picMkLst>
            <pc:docMk/>
            <pc:sldMk cId="388117635" sldId="416"/>
            <ac:picMk id="344" creationId="{08786306-22C5-762F-7AFF-A5A5C9ED1A2F}"/>
          </ac:picMkLst>
        </pc:picChg>
        <pc:picChg chg="mod">
          <ac:chgData name="Marc Duiker" userId="89069150f6445df7" providerId="LiveId" clId="{F0C62593-687B-4A8F-B215-84F779402036}" dt="2025-02-05T11:50:06.503" v="3628" actId="164"/>
          <ac:picMkLst>
            <pc:docMk/>
            <pc:sldMk cId="388117635" sldId="416"/>
            <ac:picMk id="345" creationId="{348C1D77-D187-5692-4363-31F66B2251F9}"/>
          </ac:picMkLst>
        </pc:picChg>
        <pc:picChg chg="add mod">
          <ac:chgData name="Marc Duiker" userId="89069150f6445df7" providerId="LiveId" clId="{F0C62593-687B-4A8F-B215-84F779402036}" dt="2025-02-05T11:48:22.530" v="3599" actId="408"/>
          <ac:picMkLst>
            <pc:docMk/>
            <pc:sldMk cId="388117635" sldId="416"/>
            <ac:picMk id="346" creationId="{610F9F8D-F4BF-F65C-2360-2BFD75D4B372}"/>
          </ac:picMkLst>
        </pc:picChg>
        <pc:picChg chg="add mod">
          <ac:chgData name="Marc Duiker" userId="89069150f6445df7" providerId="LiveId" clId="{F0C62593-687B-4A8F-B215-84F779402036}" dt="2025-02-05T11:48:22.530" v="3599" actId="408"/>
          <ac:picMkLst>
            <pc:docMk/>
            <pc:sldMk cId="388117635" sldId="416"/>
            <ac:picMk id="347" creationId="{F81F1774-7FD2-02A3-73D6-7178CD4C23BD}"/>
          </ac:picMkLst>
        </pc:picChg>
        <pc:picChg chg="mod">
          <ac:chgData name="Marc Duiker" userId="89069150f6445df7" providerId="LiveId" clId="{F0C62593-687B-4A8F-B215-84F779402036}" dt="2025-02-05T11:48:22.530" v="3599" actId="408"/>
          <ac:picMkLst>
            <pc:docMk/>
            <pc:sldMk cId="388117635" sldId="416"/>
            <ac:picMk id="348" creationId="{840CF7BC-1C13-CE6A-80F7-6F170CB416B0}"/>
          </ac:picMkLst>
        </pc:picChg>
        <pc:picChg chg="mod">
          <ac:chgData name="Marc Duiker" userId="89069150f6445df7" providerId="LiveId" clId="{F0C62593-687B-4A8F-B215-84F779402036}" dt="2025-02-05T11:50:06.503" v="3628" actId="164"/>
          <ac:picMkLst>
            <pc:docMk/>
            <pc:sldMk cId="388117635" sldId="416"/>
            <ac:picMk id="349" creationId="{4F4A330D-B11B-C4DA-E6B8-CA1E6F1C553E}"/>
          </ac:picMkLst>
        </pc:picChg>
        <pc:picChg chg="add mod">
          <ac:chgData name="Marc Duiker" userId="89069150f6445df7" providerId="LiveId" clId="{F0C62593-687B-4A8F-B215-84F779402036}" dt="2025-02-05T11:48:22.530" v="3599" actId="408"/>
          <ac:picMkLst>
            <pc:docMk/>
            <pc:sldMk cId="388117635" sldId="416"/>
            <ac:picMk id="350" creationId="{516826F2-FF36-C814-D94A-9D5EEBC30A18}"/>
          </ac:picMkLst>
        </pc:picChg>
        <pc:picChg chg="mod">
          <ac:chgData name="Marc Duiker" userId="89069150f6445df7" providerId="LiveId" clId="{F0C62593-687B-4A8F-B215-84F779402036}" dt="2025-02-05T11:49:12.272" v="3610" actId="1076"/>
          <ac:picMkLst>
            <pc:docMk/>
            <pc:sldMk cId="388117635" sldId="416"/>
            <ac:picMk id="351" creationId="{9E824C52-DB97-4536-EFB5-A0BEAC74B62B}"/>
          </ac:picMkLst>
        </pc:picChg>
        <pc:picChg chg="add mod">
          <ac:chgData name="Marc Duiker" userId="89069150f6445df7" providerId="LiveId" clId="{F0C62593-687B-4A8F-B215-84F779402036}" dt="2025-02-05T11:50:06.503" v="3628" actId="164"/>
          <ac:picMkLst>
            <pc:docMk/>
            <pc:sldMk cId="388117635" sldId="416"/>
            <ac:picMk id="352" creationId="{75BBBB3C-A2E6-D7BA-5C8E-B73A5EBACACF}"/>
          </ac:picMkLst>
        </pc:picChg>
        <pc:picChg chg="add mod">
          <ac:chgData name="Marc Duiker" userId="89069150f6445df7" providerId="LiveId" clId="{F0C62593-687B-4A8F-B215-84F779402036}" dt="2025-02-05T11:50:06.503" v="3628" actId="164"/>
          <ac:picMkLst>
            <pc:docMk/>
            <pc:sldMk cId="388117635" sldId="416"/>
            <ac:picMk id="353" creationId="{CE719311-9CCB-9937-ED73-B300C3B3DD45}"/>
          </ac:picMkLst>
        </pc:picChg>
        <pc:picChg chg="mod">
          <ac:chgData name="Marc Duiker" userId="89069150f6445df7" providerId="LiveId" clId="{F0C62593-687B-4A8F-B215-84F779402036}" dt="2025-02-05T11:48:22.530" v="3599" actId="408"/>
          <ac:picMkLst>
            <pc:docMk/>
            <pc:sldMk cId="388117635" sldId="416"/>
            <ac:picMk id="354" creationId="{093F953D-1781-F4D3-9339-4AC754A2C6E3}"/>
          </ac:picMkLst>
        </pc:picChg>
        <pc:picChg chg="add mod">
          <ac:chgData name="Marc Duiker" userId="89069150f6445df7" providerId="LiveId" clId="{F0C62593-687B-4A8F-B215-84F779402036}" dt="2025-02-05T11:48:22.530" v="3599" actId="408"/>
          <ac:picMkLst>
            <pc:docMk/>
            <pc:sldMk cId="388117635" sldId="416"/>
            <ac:picMk id="355" creationId="{374ED006-A089-0590-5430-99F8B29ED36B}"/>
          </ac:picMkLst>
        </pc:picChg>
        <pc:picChg chg="add mod">
          <ac:chgData name="Marc Duiker" userId="89069150f6445df7" providerId="LiveId" clId="{F0C62593-687B-4A8F-B215-84F779402036}" dt="2025-02-05T11:50:06.503" v="3628" actId="164"/>
          <ac:picMkLst>
            <pc:docMk/>
            <pc:sldMk cId="388117635" sldId="416"/>
            <ac:picMk id="356" creationId="{A03E830A-73DE-FB2D-FA0A-BB6E3ACF4E98}"/>
          </ac:picMkLst>
        </pc:picChg>
        <pc:picChg chg="add mod">
          <ac:chgData name="Marc Duiker" userId="89069150f6445df7" providerId="LiveId" clId="{F0C62593-687B-4A8F-B215-84F779402036}" dt="2025-02-05T11:49:42.797" v="3616" actId="408"/>
          <ac:picMkLst>
            <pc:docMk/>
            <pc:sldMk cId="388117635" sldId="416"/>
            <ac:picMk id="357" creationId="{AE3EFB94-CE3E-1BE7-85A0-AA44411AC6B2}"/>
          </ac:picMkLst>
        </pc:picChg>
        <pc:picChg chg="add mod">
          <ac:chgData name="Marc Duiker" userId="89069150f6445df7" providerId="LiveId" clId="{F0C62593-687B-4A8F-B215-84F779402036}" dt="2025-02-05T11:50:06.503" v="3628" actId="164"/>
          <ac:picMkLst>
            <pc:docMk/>
            <pc:sldMk cId="388117635" sldId="416"/>
            <ac:picMk id="358" creationId="{7AC66C8D-7E58-24D5-CBBA-4277DEB635F9}"/>
          </ac:picMkLst>
        </pc:picChg>
        <pc:picChg chg="add mod">
          <ac:chgData name="Marc Duiker" userId="89069150f6445df7" providerId="LiveId" clId="{F0C62593-687B-4A8F-B215-84F779402036}" dt="2025-02-05T11:49:42.797" v="3616" actId="408"/>
          <ac:picMkLst>
            <pc:docMk/>
            <pc:sldMk cId="388117635" sldId="416"/>
            <ac:picMk id="359" creationId="{B217D32A-D4E5-36B5-6845-57FA7C34A641}"/>
          </ac:picMkLst>
        </pc:picChg>
        <pc:picChg chg="add mod">
          <ac:chgData name="Marc Duiker" userId="89069150f6445df7" providerId="LiveId" clId="{F0C62593-687B-4A8F-B215-84F779402036}" dt="2025-02-05T11:49:31.079" v="3615" actId="12789"/>
          <ac:picMkLst>
            <pc:docMk/>
            <pc:sldMk cId="388117635" sldId="416"/>
            <ac:picMk id="360" creationId="{39077968-0352-DC69-2AD2-5B9AAF28C760}"/>
          </ac:picMkLst>
        </pc:picChg>
        <pc:cxnChg chg="add del mod">
          <ac:chgData name="Marc Duiker" userId="89069150f6445df7" providerId="LiveId" clId="{F0C62593-687B-4A8F-B215-84F779402036}" dt="2025-02-05T11:53:47.963" v="3756" actId="478"/>
          <ac:cxnSpMkLst>
            <pc:docMk/>
            <pc:sldMk cId="388117635" sldId="416"/>
            <ac:cxnSpMk id="267" creationId="{11116647-9D30-DE18-2CE2-275465D4FA4F}"/>
          </ac:cxnSpMkLst>
        </pc:cxnChg>
        <pc:cxnChg chg="add del mod">
          <ac:chgData name="Marc Duiker" userId="89069150f6445df7" providerId="LiveId" clId="{F0C62593-687B-4A8F-B215-84F779402036}" dt="2025-02-05T11:53:45.874" v="3755" actId="478"/>
          <ac:cxnSpMkLst>
            <pc:docMk/>
            <pc:sldMk cId="388117635" sldId="416"/>
            <ac:cxnSpMk id="285" creationId="{9BE96190-61CB-F162-5FDF-361C1A4FF8AE}"/>
          </ac:cxnSpMkLst>
        </pc:cxnChg>
        <pc:cxnChg chg="add del mod">
          <ac:chgData name="Marc Duiker" userId="89069150f6445df7" providerId="LiveId" clId="{F0C62593-687B-4A8F-B215-84F779402036}" dt="2025-02-05T11:53:38.484" v="3749" actId="478"/>
          <ac:cxnSpMkLst>
            <pc:docMk/>
            <pc:sldMk cId="388117635" sldId="416"/>
            <ac:cxnSpMk id="286" creationId="{3B206CBF-1725-EB63-CFE9-9D912353BEE4}"/>
          </ac:cxnSpMkLst>
        </pc:cxnChg>
        <pc:cxnChg chg="add del mod">
          <ac:chgData name="Marc Duiker" userId="89069150f6445df7" providerId="LiveId" clId="{F0C62593-687B-4A8F-B215-84F779402036}" dt="2025-02-05T11:53:24.372" v="3738" actId="478"/>
          <ac:cxnSpMkLst>
            <pc:docMk/>
            <pc:sldMk cId="388117635" sldId="416"/>
            <ac:cxnSpMk id="288" creationId="{3DACEBE7-8967-EE87-8EF6-3FCF353DE4C2}"/>
          </ac:cxnSpMkLst>
        </pc:cxnChg>
        <pc:cxnChg chg="add mod">
          <ac:chgData name="Marc Duiker" userId="89069150f6445df7" providerId="LiveId" clId="{F0C62593-687B-4A8F-B215-84F779402036}" dt="2025-02-05T11:55:44.530" v="3801" actId="553"/>
          <ac:cxnSpMkLst>
            <pc:docMk/>
            <pc:sldMk cId="388117635" sldId="416"/>
            <ac:cxnSpMk id="289" creationId="{4935BB3D-53EA-F65F-0C95-F9C537D33C38}"/>
          </ac:cxnSpMkLst>
        </pc:cxnChg>
        <pc:cxnChg chg="del mod">
          <ac:chgData name="Marc Duiker" userId="89069150f6445df7" providerId="LiveId" clId="{F0C62593-687B-4A8F-B215-84F779402036}" dt="2025-02-05T09:42:15.455" v="1727" actId="478"/>
          <ac:cxnSpMkLst>
            <pc:docMk/>
            <pc:sldMk cId="388117635" sldId="416"/>
            <ac:cxnSpMk id="292" creationId="{CA44357D-F136-4A55-37A6-1CA9B2749662}"/>
          </ac:cxnSpMkLst>
        </pc:cxnChg>
        <pc:cxnChg chg="add mod">
          <ac:chgData name="Marc Duiker" userId="89069150f6445df7" providerId="LiveId" clId="{F0C62593-687B-4A8F-B215-84F779402036}" dt="2025-02-05T11:55:44.530" v="3801" actId="553"/>
          <ac:cxnSpMkLst>
            <pc:docMk/>
            <pc:sldMk cId="388117635" sldId="416"/>
            <ac:cxnSpMk id="363" creationId="{28A0B105-C08D-28BA-E40B-258F61FBB256}"/>
          </ac:cxnSpMkLst>
        </pc:cxnChg>
        <pc:cxnChg chg="add mod">
          <ac:chgData name="Marc Duiker" userId="89069150f6445df7" providerId="LiveId" clId="{F0C62593-687B-4A8F-B215-84F779402036}" dt="2025-02-05T11:55:44.530" v="3801" actId="553"/>
          <ac:cxnSpMkLst>
            <pc:docMk/>
            <pc:sldMk cId="388117635" sldId="416"/>
            <ac:cxnSpMk id="364" creationId="{AD052BB4-E055-D881-268E-C973FAF866F6}"/>
          </ac:cxnSpMkLst>
        </pc:cxnChg>
        <pc:cxnChg chg="add mod ord">
          <ac:chgData name="Marc Duiker" userId="89069150f6445df7" providerId="LiveId" clId="{F0C62593-687B-4A8F-B215-84F779402036}" dt="2025-02-05T12:06:20.144" v="3880" actId="167"/>
          <ac:cxnSpMkLst>
            <pc:docMk/>
            <pc:sldMk cId="388117635" sldId="416"/>
            <ac:cxnSpMk id="365" creationId="{BD7524B1-7494-A418-760D-45062C7EEDF9}"/>
          </ac:cxnSpMkLst>
        </pc:cxnChg>
        <pc:cxnChg chg="add mod">
          <ac:chgData name="Marc Duiker" userId="89069150f6445df7" providerId="LiveId" clId="{F0C62593-687B-4A8F-B215-84F779402036}" dt="2025-02-05T11:55:44.530" v="3801" actId="553"/>
          <ac:cxnSpMkLst>
            <pc:docMk/>
            <pc:sldMk cId="388117635" sldId="416"/>
            <ac:cxnSpMk id="366" creationId="{6EAD75AD-E2BD-0A58-B7A1-92C566A1D17B}"/>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s://arxiv.org/pdf/2210.03629.pdf"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s://platform.openai.com/docs/guides/function-calling?ref=blog.openthreatresearch.com" TargetMode="External"/><Relationship Id="rId2" Type="http://schemas.openxmlformats.org/officeDocument/2006/relationships/slide" Target="../slides/slide129.xml"/><Relationship Id="rId1" Type="http://schemas.openxmlformats.org/officeDocument/2006/relationships/notesMaster" Target="../notesMasters/notesMaster1.xml"/><Relationship Id="rId4" Type="http://schemas.openxmlformats.org/officeDocument/2006/relationships/hyperlink" Target="https://openai.com/index/function-calling-and-other-api-updates/?ref=blog.openthreatresearch.com" TargetMode="Externa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99" name="Google Shape;9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39B9B88-2F06-DF64-4275-F7B6FFB0C412}"/>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8E28AC7-5322-95B6-74FC-48DCCDDB731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1044D782-E2B7-D81D-2458-67F7E57F423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5954668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8C502341-B507-D5A2-08F1-2EA32A5C478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F60410F-814E-EBE0-10C1-693DC4537B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03A9D65-FBE4-D3BE-C227-0EE3D58859B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06496118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a:extLst>
            <a:ext uri="{FF2B5EF4-FFF2-40B4-BE49-F238E27FC236}">
              <a16:creationId xmlns:a16="http://schemas.microsoft.com/office/drawing/2014/main" id="{B7637882-0B4C-8138-006D-6C269726E242}"/>
            </a:ext>
          </a:extLst>
        </p:cNvPr>
        <p:cNvGrpSpPr/>
        <p:nvPr/>
      </p:nvGrpSpPr>
      <p:grpSpPr>
        <a:xfrm>
          <a:off x="0" y="0"/>
          <a:ext cx="0" cy="0"/>
          <a:chOff x="0" y="0"/>
          <a:chExt cx="0" cy="0"/>
        </a:xfrm>
      </p:grpSpPr>
      <p:sp>
        <p:nvSpPr>
          <p:cNvPr id="1206" name="Google Shape;1206;p101:notes">
            <a:extLst>
              <a:ext uri="{FF2B5EF4-FFF2-40B4-BE49-F238E27FC236}">
                <a16:creationId xmlns:a16="http://schemas.microsoft.com/office/drawing/2014/main" id="{B6F64FB4-A27D-5041-951B-53CD4B47C2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a:extLst>
              <a:ext uri="{FF2B5EF4-FFF2-40B4-BE49-F238E27FC236}">
                <a16:creationId xmlns:a16="http://schemas.microsoft.com/office/drawing/2014/main" id="{5BBBE91C-D565-4AF1-4242-9F34661DC0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91184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8948971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962140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23215373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NL" dirty="0"/>
          </a:p>
        </p:txBody>
      </p:sp>
    </p:spTree>
    <p:extLst>
      <p:ext uri="{BB962C8B-B14F-4D97-AF65-F5344CB8AC3E}">
        <p14:creationId xmlns:p14="http://schemas.microsoft.com/office/powerpoint/2010/main" val="377589659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3043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a:extLst>
            <a:ext uri="{FF2B5EF4-FFF2-40B4-BE49-F238E27FC236}">
              <a16:creationId xmlns:a16="http://schemas.microsoft.com/office/drawing/2014/main" id="{6598A66B-087D-94B8-630E-E0982F72D2FF}"/>
            </a:ext>
          </a:extLst>
        </p:cNvPr>
        <p:cNvGrpSpPr/>
        <p:nvPr/>
      </p:nvGrpSpPr>
      <p:grpSpPr>
        <a:xfrm>
          <a:off x="0" y="0"/>
          <a:ext cx="0" cy="0"/>
          <a:chOff x="0" y="0"/>
          <a:chExt cx="0" cy="0"/>
        </a:xfrm>
      </p:grpSpPr>
      <p:sp>
        <p:nvSpPr>
          <p:cNvPr id="1153" name="Google Shape;1153;p95:notes">
            <a:extLst>
              <a:ext uri="{FF2B5EF4-FFF2-40B4-BE49-F238E27FC236}">
                <a16:creationId xmlns:a16="http://schemas.microsoft.com/office/drawing/2014/main" id="{69DB8A59-B00A-64FD-B84F-572D52C1C75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a:extLst>
              <a:ext uri="{FF2B5EF4-FFF2-40B4-BE49-F238E27FC236}">
                <a16:creationId xmlns:a16="http://schemas.microsoft.com/office/drawing/2014/main" id="{BC6D1E95-695A-32C9-684C-73A6F4734D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2773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buNone/>
            </a:pPr>
            <a:r>
              <a:rPr lang="en-US" b="0" i="0" dirty="0">
                <a:effectLst/>
                <a:latin typeface="Space Grotesk" pitchFamily="2" charset="0"/>
                <a:cs typeface="Space Grotesk" pitchFamily="2" charset="0"/>
              </a:rPr>
              <a:t>Dapr Agents is designed to place agents, powered by LLMs, at the core of task execution and workflow orchestration. This principle emphasizes:</a:t>
            </a:r>
          </a:p>
          <a:p>
            <a:pPr algn="l">
              <a:buFont typeface="Arial" panose="020B0604020202020204" pitchFamily="34" charset="0"/>
              <a:buChar char="•"/>
            </a:pPr>
            <a:r>
              <a:rPr lang="en-US" b="0" i="0" dirty="0">
                <a:effectLst/>
                <a:latin typeface="Space Grotesk" pitchFamily="2" charset="0"/>
                <a:cs typeface="Space Grotesk" pitchFamily="2" charset="0"/>
              </a:rPr>
              <a:t>LLM-Powered Agents: Dapr Agents enables the creation of agents that leverage LLMs for reasoning, dynamic decision-making, and natural language interactions.</a:t>
            </a:r>
          </a:p>
          <a:p>
            <a:pPr algn="l">
              <a:buFont typeface="Arial" panose="020B0604020202020204" pitchFamily="34" charset="0"/>
              <a:buChar char="•"/>
            </a:pPr>
            <a:r>
              <a:rPr lang="en-US" b="0" i="0" dirty="0">
                <a:effectLst/>
                <a:latin typeface="Space Grotesk" pitchFamily="2" charset="0"/>
                <a:cs typeface="Space Grotesk" pitchFamily="2" charset="0"/>
              </a:rPr>
              <a:t>Adaptive Task Handling: Agents in Dapr Agents are equipped with flexible patterns like tool calling and reasoning loops (e.g., </a:t>
            </a:r>
            <a:r>
              <a:rPr lang="en-US" b="0" i="0" dirty="0" err="1">
                <a:effectLst/>
                <a:latin typeface="Space Grotesk" pitchFamily="2" charset="0"/>
                <a:cs typeface="Space Grotesk" pitchFamily="2" charset="0"/>
              </a:rPr>
              <a:t>ReAct</a:t>
            </a:r>
            <a:r>
              <a:rPr lang="en-US" b="0" i="0" dirty="0">
                <a:effectLst/>
                <a:latin typeface="Space Grotesk" pitchFamily="2" charset="0"/>
                <a:cs typeface="Space Grotesk" pitchFamily="2" charset="0"/>
              </a:rPr>
              <a:t>), allowing them to autonomously tackle complex and evolving tasks.</a:t>
            </a:r>
          </a:p>
          <a:p>
            <a:pPr algn="l">
              <a:buFont typeface="Arial" panose="020B0604020202020204" pitchFamily="34" charset="0"/>
              <a:buChar char="•"/>
            </a:pPr>
            <a:r>
              <a:rPr lang="en-US" b="0" i="0" dirty="0">
                <a:effectLst/>
                <a:latin typeface="Space Grotesk" pitchFamily="2" charset="0"/>
                <a:cs typeface="Space Grotesk" pitchFamily="2" charset="0"/>
              </a:rPr>
              <a:t>Seamless Integration: Dapr Agents’ framework allows agents to act as modular, reusable building blocks that integrate seamlessly into workflows, whether they operate independently or collaboratively.</a:t>
            </a:r>
          </a:p>
          <a:p>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6671709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NL" altLang="en-NL" b="0" i="0" u="none" strike="noStrike" cap="none" normalizeH="0" baseline="0" dirty="0">
                <a:ln>
                  <a:noFill/>
                </a:ln>
                <a:effectLst/>
                <a:latin typeface="Space Grotesk" pitchFamily="2" charset="0"/>
                <a:cs typeface="Space Grotesk" pitchFamily="2" charset="0"/>
              </a:rPr>
              <a:t>Agents in </a:t>
            </a:r>
            <a:r>
              <a:rPr kumimoji="0" lang="en-NL" altLang="en-NL" b="0" i="0" u="none" strike="noStrike" cap="none" normalizeH="0" baseline="0" dirty="0" err="1">
                <a:ln>
                  <a:noFill/>
                </a:ln>
                <a:effectLst/>
                <a:latin typeface="Space Grotesk" pitchFamily="2" charset="0"/>
                <a:cs typeface="Space Grotesk" pitchFamily="2" charset="0"/>
              </a:rPr>
              <a:t>Dapr</a:t>
            </a:r>
            <a:r>
              <a:rPr kumimoji="0" lang="en-NL" altLang="en-NL" b="0" i="0" u="none" strike="noStrike" cap="none" normalizeH="0" baseline="0" dirty="0">
                <a:ln>
                  <a:noFill/>
                </a:ln>
                <a:effectLst/>
                <a:latin typeface="Space Grotesk" pitchFamily="2" charset="0"/>
                <a:cs typeface="Space Grotesk" pitchFamily="2" charset="0"/>
              </a:rPr>
              <a:t> Agents are autonomous systems powered by Large Language Models (LLMs), designed to execute tasks, reason through problems, and collaborate within workflows. Acting as intelligent building blocks, agents seamlessly combine LLM-driven reasoning with tool integration, memory, and collaboration features to enable scalable, agentic systems. </a:t>
            </a:r>
          </a:p>
          <a:p>
            <a:endParaRPr lang="en-NL" dirty="0"/>
          </a:p>
        </p:txBody>
      </p:sp>
    </p:spTree>
    <p:extLst>
      <p:ext uri="{BB962C8B-B14F-4D97-AF65-F5344CB8AC3E}">
        <p14:creationId xmlns:p14="http://schemas.microsoft.com/office/powerpoint/2010/main" val="151462052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0" dirty="0">
                <a:effectLst/>
                <a:latin typeface="Space Grotesk" pitchFamily="2" charset="0"/>
                <a:cs typeface="Space Grotesk" pitchFamily="2" charset="0"/>
              </a:rPr>
              <a:t>The </a:t>
            </a:r>
            <a:r>
              <a:rPr lang="en-US" b="0" i="0" u="none" strike="noStrike" dirty="0" err="1">
                <a:solidFill>
                  <a:srgbClr val="4051B5"/>
                </a:solidFill>
                <a:effectLst/>
                <a:latin typeface="Space Grotesk" pitchFamily="2" charset="0"/>
                <a:cs typeface="Space Grotesk" pitchFamily="2" charset="0"/>
                <a:hlinkClick r:id="rId3"/>
              </a:rPr>
              <a:t>ReAct</a:t>
            </a:r>
            <a:r>
              <a:rPr lang="en-US" b="0" i="0" u="none" strike="noStrike" dirty="0">
                <a:solidFill>
                  <a:srgbClr val="4051B5"/>
                </a:solidFill>
                <a:effectLst/>
                <a:latin typeface="Space Grotesk" pitchFamily="2" charset="0"/>
                <a:cs typeface="Space Grotesk" pitchFamily="2" charset="0"/>
                <a:hlinkClick r:id="rId3"/>
              </a:rPr>
              <a:t> (Reason + Act)</a:t>
            </a:r>
            <a:r>
              <a:rPr lang="en-US" b="0" i="0" dirty="0">
                <a:effectLst/>
                <a:latin typeface="Space Grotesk" pitchFamily="2" charset="0"/>
                <a:cs typeface="Space Grotesk" pitchFamily="2" charset="0"/>
              </a:rPr>
              <a:t> pattern was introduced in 2022 to enhance the capabilities of LLM-based AI agents by combining reasoning with action. This approach allows agents not only to reason through complex tasks but also to interact with the environment, taking actions based on their reasoning and observing the outcomes. </a:t>
            </a:r>
            <a:r>
              <a:rPr lang="en-US" b="0" i="0" dirty="0" err="1">
                <a:effectLst/>
                <a:latin typeface="Space Grotesk" pitchFamily="2" charset="0"/>
                <a:cs typeface="Space Grotesk" pitchFamily="2" charset="0"/>
              </a:rPr>
              <a:t>ReAct</a:t>
            </a:r>
            <a:r>
              <a:rPr lang="en-US" b="0" i="0" dirty="0">
                <a:effectLst/>
                <a:latin typeface="Space Grotesk" pitchFamily="2" charset="0"/>
                <a:cs typeface="Space Grotesk" pitchFamily="2" charset="0"/>
              </a:rPr>
              <a:t> enables AI agents to dynamically adapt to tasks by reasoning about the next steps and executing actions in real time.</a:t>
            </a:r>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40824184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0" dirty="0">
                <a:effectLst/>
                <a:latin typeface="Space Grotesk" pitchFamily="2" charset="0"/>
                <a:cs typeface="Space Grotesk" pitchFamily="2" charset="0"/>
              </a:rPr>
              <a:t>Tool Calling is an essential pattern in autonomous agent design, allowing AI agents to interact dynamically with external tools based on user input. One reliable method for enabling this is through </a:t>
            </a:r>
            <a:r>
              <a:rPr lang="en-US" b="0" i="0" u="none" strike="noStrike" dirty="0">
                <a:solidFill>
                  <a:srgbClr val="4051B5"/>
                </a:solidFill>
                <a:effectLst/>
                <a:latin typeface="Space Grotesk" pitchFamily="2" charset="0"/>
                <a:cs typeface="Space Grotesk" pitchFamily="2" charset="0"/>
                <a:hlinkClick r:id="rId3"/>
              </a:rPr>
              <a:t>OpenAI's Function Calling</a:t>
            </a:r>
            <a:r>
              <a:rPr lang="en-US" b="0" i="0" dirty="0">
                <a:effectLst/>
                <a:latin typeface="Space Grotesk" pitchFamily="2" charset="0"/>
                <a:cs typeface="Space Grotesk" pitchFamily="2" charset="0"/>
              </a:rPr>
              <a:t> capabilities, introduced on </a:t>
            </a:r>
            <a:r>
              <a:rPr lang="en-US" b="0" i="0" u="none" strike="noStrike" dirty="0">
                <a:solidFill>
                  <a:srgbClr val="4051B5"/>
                </a:solidFill>
                <a:effectLst/>
                <a:latin typeface="Space Grotesk" pitchFamily="2" charset="0"/>
                <a:cs typeface="Space Grotesk" pitchFamily="2" charset="0"/>
                <a:hlinkClick r:id="rId4"/>
              </a:rPr>
              <a:t>June 13, 2023</a:t>
            </a:r>
            <a:r>
              <a:rPr lang="en-US" b="0" i="0" dirty="0">
                <a:effectLst/>
                <a:latin typeface="Space Grotesk" pitchFamily="2" charset="0"/>
                <a:cs typeface="Space Grotesk" pitchFamily="2" charset="0"/>
              </a:rPr>
              <a:t>. This feature allows developers to describe functions to models trained to generate structured JSON objects containing the necessary arguments for tool execution, based on user queries.</a:t>
            </a:r>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17769834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20" name="Google Shape;1220;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42" name="Google Shape;124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latin typeface="Space Grotesk" pitchFamily="2" charset="0"/>
              <a:cs typeface="Space Grotesk" pitchFamily="2"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63" name="Google Shape;1363;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DB55E826-A046-0B30-784D-E0C025F579A1}"/>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CD014149-E87A-F707-F1E4-022D3E2338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9D841FE-9F1F-8ABD-0132-7890CC1C76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2277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a:extLst>
            <a:ext uri="{FF2B5EF4-FFF2-40B4-BE49-F238E27FC236}">
              <a16:creationId xmlns:a16="http://schemas.microsoft.com/office/drawing/2014/main" id="{146D80AA-51F2-2556-5327-47ECAF66F472}"/>
            </a:ext>
          </a:extLst>
        </p:cNvPr>
        <p:cNvGrpSpPr/>
        <p:nvPr/>
      </p:nvGrpSpPr>
      <p:grpSpPr>
        <a:xfrm>
          <a:off x="0" y="0"/>
          <a:ext cx="0" cy="0"/>
          <a:chOff x="0" y="0"/>
          <a:chExt cx="0" cy="0"/>
        </a:xfrm>
      </p:grpSpPr>
      <p:sp>
        <p:nvSpPr>
          <p:cNvPr id="1586" name="Google Shape;1586;p116:notes">
            <a:extLst>
              <a:ext uri="{FF2B5EF4-FFF2-40B4-BE49-F238E27FC236}">
                <a16:creationId xmlns:a16="http://schemas.microsoft.com/office/drawing/2014/main" id="{8A168A01-0FA7-A35D-8157-D7DCE6BC8B3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87" name="Google Shape;1587;p116:notes">
            <a:extLst>
              <a:ext uri="{FF2B5EF4-FFF2-40B4-BE49-F238E27FC236}">
                <a16:creationId xmlns:a16="http://schemas.microsoft.com/office/drawing/2014/main" id="{457FA744-B090-87A9-0C03-806F5BF70F1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656922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a:extLst>
            <a:ext uri="{FF2B5EF4-FFF2-40B4-BE49-F238E27FC236}">
              <a16:creationId xmlns:a16="http://schemas.microsoft.com/office/drawing/2014/main" id="{1D83F543-6A73-D128-7283-1F475B0CC843}"/>
            </a:ext>
          </a:extLst>
        </p:cNvPr>
        <p:cNvGrpSpPr/>
        <p:nvPr/>
      </p:nvGrpSpPr>
      <p:grpSpPr>
        <a:xfrm>
          <a:off x="0" y="0"/>
          <a:ext cx="0" cy="0"/>
          <a:chOff x="0" y="0"/>
          <a:chExt cx="0" cy="0"/>
        </a:xfrm>
      </p:grpSpPr>
      <p:sp>
        <p:nvSpPr>
          <p:cNvPr id="1686" name="Google Shape;1686;p117:notes">
            <a:extLst>
              <a:ext uri="{FF2B5EF4-FFF2-40B4-BE49-F238E27FC236}">
                <a16:creationId xmlns:a16="http://schemas.microsoft.com/office/drawing/2014/main" id="{F49E6635-9B03-7DE6-7466-3BE127F313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687" name="Google Shape;1687;p117:notes">
            <a:extLst>
              <a:ext uri="{FF2B5EF4-FFF2-40B4-BE49-F238E27FC236}">
                <a16:creationId xmlns:a16="http://schemas.microsoft.com/office/drawing/2014/main" id="{712AE401-6FB9-AFC4-22C9-12705D9ABD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190405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38" name="Google Shape;173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a:extLst>
            <a:ext uri="{FF2B5EF4-FFF2-40B4-BE49-F238E27FC236}">
              <a16:creationId xmlns:a16="http://schemas.microsoft.com/office/drawing/2014/main" id="{FF3A23EB-5C7A-4BAA-67B1-3EF6B92A8D26}"/>
            </a:ext>
          </a:extLst>
        </p:cNvPr>
        <p:cNvGrpSpPr/>
        <p:nvPr/>
      </p:nvGrpSpPr>
      <p:grpSpPr>
        <a:xfrm>
          <a:off x="0" y="0"/>
          <a:ext cx="0" cy="0"/>
          <a:chOff x="0" y="0"/>
          <a:chExt cx="0" cy="0"/>
        </a:xfrm>
      </p:grpSpPr>
      <p:sp>
        <p:nvSpPr>
          <p:cNvPr id="289" name="Google Shape;289;p39:notes">
            <a:extLst>
              <a:ext uri="{FF2B5EF4-FFF2-40B4-BE49-F238E27FC236}">
                <a16:creationId xmlns:a16="http://schemas.microsoft.com/office/drawing/2014/main" id="{71B055B1-F9BF-6B43-B87C-5751A47577D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a:extLst>
              <a:ext uri="{FF2B5EF4-FFF2-40B4-BE49-F238E27FC236}">
                <a16:creationId xmlns:a16="http://schemas.microsoft.com/office/drawing/2014/main" id="{73056DB5-CD42-2E4C-058E-63683D7451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27170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56040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E9C36392-E0FE-84FC-74A0-0462E4533E94}"/>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2C5A08D2-5431-229C-314D-4C650D3D1A2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C6E80F26-3AF7-99C8-9B21-C22D50B5A4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3737910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088611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F46F1E07-B31B-361E-A83F-0157AB178538}"/>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7594D80-3D50-B843-35B1-2CEB2154C8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A9F43BFF-4B35-16ED-0EC0-AD48BA77717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801480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B9560599-1346-4C74-91D4-11BA771B2553}"/>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73C9D06B-3BFD-E1D6-44C2-24E416B498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4B79DA7-9BBE-5C15-D949-7652FA5E720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15588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115972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C67A8B95-078D-9738-778B-79F3E129E697}"/>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AEFAFAA9-04FA-A21D-E568-F5710CDE9E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92199CC6-E3B4-9A9C-DAE3-080F38DDAF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993415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43AF423D-A7D3-E916-35BD-BEBEBE9D0D96}"/>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E48F480A-62B8-BEC0-699A-74CF874F4C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70A0A24-3E0C-0F49-107F-76A31BC1C1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31485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51501873-E6B4-DDE7-5336-EA759C9051AA}"/>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28B5B87-B50F-B369-62C0-549FEEC3FD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8C7B4C9C-4E04-7064-04B4-B9D3C604DC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09743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774F4EDE-AFCE-72B6-0028-67A34A56A79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7D950BB9-AB2B-B974-470C-71E788BC31C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9F82E931-BDEF-426F-6DC7-669DDB809B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96935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7907EB62-D727-F6D0-AE42-8390A582AC25}"/>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F4129F83-9B53-49AC-B842-897D0FA4AC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3DA4BA8B-69B0-2B99-A342-FCCEB460FB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69154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3F06BDE2-C57F-A388-3233-96CC2A1A492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2DB385FD-2569-2231-F403-85A68F2D65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80F5E639-68D9-CD5E-0BFA-FC3461AD80E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2212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65146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5C44B3F8-25EB-ED75-2F77-8D0F696F7637}"/>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D73F2CC8-AAAD-34AC-F325-46C0CFF023E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E976FED0-E1BE-2209-C50B-98D899D9BC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680439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240211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856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AE8DBD82-4A13-C4AD-9DDC-389159545AED}"/>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D1B7ED87-A36F-D351-23EC-EF42010241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6E6658F7-2935-62CC-4CDB-4FB238B794F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5590664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9460996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200D70BA-E816-476B-9F2C-191AACCE173C}"/>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3D9F3BA-419C-9367-C4F7-48034E8866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F49CCA9-DFB7-77B1-8D98-7220647F7CB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0605870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090921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440091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15193665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530352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3613160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50894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999746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440076BE-9248-38F8-61D1-72DC23EB1B9F}"/>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40866AB2-3DD8-1038-89BF-101ABB82D9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5B36F6E7-A44A-A39F-8293-C6F4BF55F8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0324638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88A61AA7-453A-DEFB-CED0-78BC1672D01C}"/>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5CBC66E-725F-514C-C74D-E2F9AC16A4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EE26720-04A8-615E-3A3A-BF7A573419D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223538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a:extLst>
            <a:ext uri="{FF2B5EF4-FFF2-40B4-BE49-F238E27FC236}">
              <a16:creationId xmlns:a16="http://schemas.microsoft.com/office/drawing/2014/main" id="{5714BF59-3EC4-A496-E36E-4435D08E315E}"/>
            </a:ext>
          </a:extLst>
        </p:cNvPr>
        <p:cNvGrpSpPr/>
        <p:nvPr/>
      </p:nvGrpSpPr>
      <p:grpSpPr>
        <a:xfrm>
          <a:off x="0" y="0"/>
          <a:ext cx="0" cy="0"/>
          <a:chOff x="0" y="0"/>
          <a:chExt cx="0" cy="0"/>
        </a:xfrm>
      </p:grpSpPr>
      <p:sp>
        <p:nvSpPr>
          <p:cNvPr id="1153" name="Google Shape;1153;p95:notes">
            <a:extLst>
              <a:ext uri="{FF2B5EF4-FFF2-40B4-BE49-F238E27FC236}">
                <a16:creationId xmlns:a16="http://schemas.microsoft.com/office/drawing/2014/main" id="{3DB0E1F2-E11E-7536-C5A6-1C12470CA8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a:extLst>
              <a:ext uri="{FF2B5EF4-FFF2-40B4-BE49-F238E27FC236}">
                <a16:creationId xmlns:a16="http://schemas.microsoft.com/office/drawing/2014/main" id="{024EE756-2A73-6B81-3434-140B5F5853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5021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61506BC4-7623-6AFD-1BFC-B941201B4762}"/>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709657C8-9148-F27F-12F5-BB4943FCA45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CEADCD2E-4FAE-577C-36E8-A31FDB6F81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7687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NL" dirty="0"/>
          </a:p>
        </p:txBody>
      </p:sp>
    </p:spTree>
    <p:extLst>
      <p:ext uri="{BB962C8B-B14F-4D97-AF65-F5344CB8AC3E}">
        <p14:creationId xmlns:p14="http://schemas.microsoft.com/office/powerpoint/2010/main" val="18508224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EAB0E84A-1513-4B94-BCE2-3AA73C6A5D1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3C495E3-FBE1-0816-0298-913DA4103D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8E65F578-EEC9-AE27-095A-30679F4239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052769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91.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10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2.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jobs/jobs-overview/" TargetMode="External"/></Relationships>
</file>

<file path=ppt/slides/_rels/slide10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3.xml"/><Relationship Id="rId1" Type="http://schemas.openxmlformats.org/officeDocument/2006/relationships/slideLayout" Target="../slideLayouts/slideLayout1.xml"/><Relationship Id="rId6" Type="http://schemas.openxmlformats.org/officeDocument/2006/relationships/image" Target="../media/image222.png"/><Relationship Id="rId5" Type="http://schemas.openxmlformats.org/officeDocument/2006/relationships/image" Target="../media/image12.png"/><Relationship Id="rId4" Type="http://schemas.openxmlformats.org/officeDocument/2006/relationships/image" Target="../media/image8.png"/></Relationships>
</file>

<file path=ppt/slides/_rels/slide1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6.xml"/><Relationship Id="rId1" Type="http://schemas.openxmlformats.org/officeDocument/2006/relationships/slideLayout" Target="../slideLayouts/slideLayout4.xml"/><Relationship Id="rId4" Type="http://schemas.openxmlformats.org/officeDocument/2006/relationships/hyperlink" Target="https://docs.dapr.io/getting-started/quickstarts/jobs-quickstart/"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7.xml"/><Relationship Id="rId1" Type="http://schemas.openxmlformats.org/officeDocument/2006/relationships/slideLayout" Target="../slideLayouts/slideLayout6.xml"/><Relationship Id="rId5" Type="http://schemas.openxmlformats.org/officeDocument/2006/relationships/hyperlink" Target="https://docs.dapr.io/developing-applications/building-blocks/conversation/" TargetMode="External"/><Relationship Id="rId4" Type="http://schemas.openxmlformats.org/officeDocument/2006/relationships/image" Target="../media/image63.sv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1.xml.rels><?xml version="1.0" encoding="UTF-8" standalone="yes"?>
<Relationships xmlns="http://schemas.openxmlformats.org/package/2006/relationships"><Relationship Id="rId8" Type="http://schemas.openxmlformats.org/officeDocument/2006/relationships/image" Target="../media/image182.svg"/><Relationship Id="rId13" Type="http://schemas.openxmlformats.org/officeDocument/2006/relationships/image" Target="../media/image187.png"/><Relationship Id="rId3" Type="http://schemas.openxmlformats.org/officeDocument/2006/relationships/image" Target="../media/image62.png"/><Relationship Id="rId7" Type="http://schemas.openxmlformats.org/officeDocument/2006/relationships/image" Target="../media/image181.png"/><Relationship Id="rId12" Type="http://schemas.openxmlformats.org/officeDocument/2006/relationships/image" Target="../media/image186.svg"/><Relationship Id="rId2" Type="http://schemas.openxmlformats.org/officeDocument/2006/relationships/notesSlide" Target="../notesSlides/notesSlide99.xml"/><Relationship Id="rId16" Type="http://schemas.openxmlformats.org/officeDocument/2006/relationships/image" Target="../media/image190.sv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85.png"/><Relationship Id="rId5" Type="http://schemas.openxmlformats.org/officeDocument/2006/relationships/image" Target="../media/image8.png"/><Relationship Id="rId15" Type="http://schemas.openxmlformats.org/officeDocument/2006/relationships/image" Target="../media/image189.png"/><Relationship Id="rId10" Type="http://schemas.openxmlformats.org/officeDocument/2006/relationships/image" Target="../media/image184.svg"/><Relationship Id="rId4" Type="http://schemas.openxmlformats.org/officeDocument/2006/relationships/image" Target="../media/image63.svg"/><Relationship Id="rId9" Type="http://schemas.openxmlformats.org/officeDocument/2006/relationships/image" Target="../media/image183.png"/><Relationship Id="rId14" Type="http://schemas.openxmlformats.org/officeDocument/2006/relationships/image" Target="../media/image188.svg"/></Relationships>
</file>

<file path=ppt/slides/_rels/slide11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2.xml"/><Relationship Id="rId1" Type="http://schemas.openxmlformats.org/officeDocument/2006/relationships/slideLayout" Target="../slideLayouts/slideLayout6.xml"/><Relationship Id="rId5" Type="http://schemas.openxmlformats.org/officeDocument/2006/relationships/hyperlink" Target="https://docs.dapr.io/getting-started/quickstarts/conversation-quickstart/" TargetMode="External"/><Relationship Id="rId4" Type="http://schemas.openxmlformats.org/officeDocument/2006/relationships/image" Target="../media/image63.svg"/></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3.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1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39.png"/><Relationship Id="rId7" Type="http://schemas.openxmlformats.org/officeDocument/2006/relationships/image" Target="../media/image223.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225.svg"/></Relationships>
</file>

<file path=ppt/slides/_rels/slide11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png"/><Relationship Id="rId7" Type="http://schemas.openxmlformats.org/officeDocument/2006/relationships/image" Target="../media/image223.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5.png"/><Relationship Id="rId10" Type="http://schemas.openxmlformats.org/officeDocument/2006/relationships/image" Target="../media/image225.svg"/><Relationship Id="rId4" Type="http://schemas.openxmlformats.org/officeDocument/2006/relationships/image" Target="../media/image39.png"/><Relationship Id="rId9" Type="http://schemas.openxmlformats.org/officeDocument/2006/relationships/image" Target="../media/image224.png"/></Relationships>
</file>

<file path=ppt/slides/_rels/slide119.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1.png"/><Relationship Id="rId7" Type="http://schemas.openxmlformats.org/officeDocument/2006/relationships/image" Target="../media/image58.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223.png"/><Relationship Id="rId5" Type="http://schemas.openxmlformats.org/officeDocument/2006/relationships/image" Target="../media/image5.png"/><Relationship Id="rId4" Type="http://schemas.openxmlformats.org/officeDocument/2006/relationships/image" Target="../media/image39.png"/><Relationship Id="rId9" Type="http://schemas.openxmlformats.org/officeDocument/2006/relationships/image" Target="../media/image22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7.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6.png"/><Relationship Id="rId7" Type="http://schemas.openxmlformats.org/officeDocument/2006/relationships/image" Target="../media/image160.png"/><Relationship Id="rId2" Type="http://schemas.openxmlformats.org/officeDocument/2006/relationships/notesSlide" Target="../notesSlides/notesSlide109.xml"/><Relationship Id="rId1" Type="http://schemas.openxmlformats.org/officeDocument/2006/relationships/slideLayout" Target="../slideLayouts/slideLayout1.xml"/><Relationship Id="rId6" Type="http://schemas.openxmlformats.org/officeDocument/2006/relationships/image" Target="../media/image158.png"/><Relationship Id="rId11" Type="http://schemas.openxmlformats.org/officeDocument/2006/relationships/image" Target="../media/image167.png"/><Relationship Id="rId5" Type="http://schemas.openxmlformats.org/officeDocument/2006/relationships/image" Target="../media/image12.png"/><Relationship Id="rId10" Type="http://schemas.openxmlformats.org/officeDocument/2006/relationships/image" Target="../media/image166.png"/><Relationship Id="rId4" Type="http://schemas.openxmlformats.org/officeDocument/2006/relationships/image" Target="../media/image8.png"/><Relationship Id="rId9" Type="http://schemas.openxmlformats.org/officeDocument/2006/relationships/image" Target="../media/image162.png"/></Relationships>
</file>

<file path=ppt/slides/_rels/slide123.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110.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124.xml.rels><?xml version="1.0" encoding="UTF-8" standalone="yes"?>
<Relationships xmlns="http://schemas.openxmlformats.org/package/2006/relationships"><Relationship Id="rId3" Type="http://schemas.openxmlformats.org/officeDocument/2006/relationships/hyperlink" Target="https://dapr.github.io/dapr-agents/" TargetMode="External"/><Relationship Id="rId2" Type="http://schemas.openxmlformats.org/officeDocument/2006/relationships/notesSlide" Target="../notesSlides/notesSlide111.xml"/><Relationship Id="rId1" Type="http://schemas.openxmlformats.org/officeDocument/2006/relationships/slideLayout" Target="../slideLayouts/slideLayout4.xml"/><Relationship Id="rId4" Type="http://schemas.openxmlformats.org/officeDocument/2006/relationships/image" Target="../media/image229.png"/></Relationships>
</file>

<file path=ppt/slides/_rels/slide125.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230.png"/><Relationship Id="rId7" Type="http://schemas.openxmlformats.org/officeDocument/2006/relationships/image" Target="../media/image233.png"/><Relationship Id="rId2" Type="http://schemas.openxmlformats.org/officeDocument/2006/relationships/notesSlide" Target="../notesSlides/notesSlide112.xml"/><Relationship Id="rId1" Type="http://schemas.openxmlformats.org/officeDocument/2006/relationships/slideLayout" Target="../slideLayouts/slideLayout1.xml"/><Relationship Id="rId6" Type="http://schemas.openxmlformats.org/officeDocument/2006/relationships/image" Target="../media/image232.png"/><Relationship Id="rId5" Type="http://schemas.openxmlformats.org/officeDocument/2006/relationships/image" Target="../media/image229.png"/><Relationship Id="rId10" Type="http://schemas.openxmlformats.org/officeDocument/2006/relationships/image" Target="../media/image236.png"/><Relationship Id="rId4" Type="http://schemas.openxmlformats.org/officeDocument/2006/relationships/image" Target="../media/image231.png"/><Relationship Id="rId9" Type="http://schemas.openxmlformats.org/officeDocument/2006/relationships/image" Target="../media/image235.png"/></Relationships>
</file>

<file path=ppt/slides/_rels/slide127.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13.xml"/><Relationship Id="rId1" Type="http://schemas.openxmlformats.org/officeDocument/2006/relationships/slideLayout" Target="../slideLayouts/slideLayout1.xml"/><Relationship Id="rId6" Type="http://schemas.openxmlformats.org/officeDocument/2006/relationships/image" Target="../media/image231.png"/><Relationship Id="rId5" Type="http://schemas.openxmlformats.org/officeDocument/2006/relationships/image" Target="../media/image238.png"/><Relationship Id="rId4" Type="http://schemas.openxmlformats.org/officeDocument/2006/relationships/image" Target="../media/image237.png"/></Relationships>
</file>

<file path=ppt/slides/_rels/slide128.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14.xml"/><Relationship Id="rId1" Type="http://schemas.openxmlformats.org/officeDocument/2006/relationships/slideLayout" Target="../slideLayouts/slideLayout1.xml"/><Relationship Id="rId5" Type="http://schemas.openxmlformats.org/officeDocument/2006/relationships/image" Target="../media/image238.png"/><Relationship Id="rId4" Type="http://schemas.openxmlformats.org/officeDocument/2006/relationships/image" Target="../media/image237.png"/></Relationships>
</file>

<file path=ppt/slides/_rels/slide12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15.xml"/><Relationship Id="rId1" Type="http://schemas.openxmlformats.org/officeDocument/2006/relationships/slideLayout" Target="../slideLayouts/slideLayout1.xml"/><Relationship Id="rId5" Type="http://schemas.openxmlformats.org/officeDocument/2006/relationships/image" Target="../media/image239.png"/><Relationship Id="rId4" Type="http://schemas.openxmlformats.org/officeDocument/2006/relationships/image" Target="../media/image23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214.png"/><Relationship Id="rId4" Type="http://schemas.openxmlformats.org/officeDocument/2006/relationships/image" Target="../media/image4.png"/></Relationships>
</file>

<file path=ppt/slides/_rels/slide133.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54.png"/><Relationship Id="rId7" Type="http://schemas.openxmlformats.org/officeDocument/2006/relationships/image" Target="../media/image222.png"/><Relationship Id="rId2" Type="http://schemas.openxmlformats.org/officeDocument/2006/relationships/notesSlide" Target="../notesSlides/notesSlide1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51.png"/><Relationship Id="rId4" Type="http://schemas.openxmlformats.org/officeDocument/2006/relationships/image" Target="../media/image162.png"/><Relationship Id="rId9" Type="http://schemas.openxmlformats.org/officeDocument/2006/relationships/image" Target="../media/image217.png"/></Relationships>
</file>

<file path=ppt/slides/_rels/slide134.xml.rels><?xml version="1.0" encoding="UTF-8" standalone="yes"?>
<Relationships xmlns="http://schemas.openxmlformats.org/package/2006/relationships"><Relationship Id="rId8" Type="http://schemas.openxmlformats.org/officeDocument/2006/relationships/image" Target="../media/image242.png"/><Relationship Id="rId3" Type="http://schemas.openxmlformats.org/officeDocument/2006/relationships/image" Target="../media/image40.png"/><Relationship Id="rId7"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3.png"/><Relationship Id="rId10" Type="http://schemas.openxmlformats.org/officeDocument/2006/relationships/image" Target="../media/image51.png"/><Relationship Id="rId4" Type="http://schemas.openxmlformats.org/officeDocument/2006/relationships/image" Target="../media/image42.png"/><Relationship Id="rId9" Type="http://schemas.openxmlformats.org/officeDocument/2006/relationships/image" Target="../media/image226.png"/></Relationships>
</file>

<file path=ppt/slides/_rels/slide1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43.png"/><Relationship Id="rId7" Type="http://schemas.openxmlformats.org/officeDocument/2006/relationships/image" Target="../media/image226.png"/><Relationship Id="rId2" Type="http://schemas.openxmlformats.org/officeDocument/2006/relationships/notesSlide" Target="../notesSlides/notesSlide120.xml"/><Relationship Id="rId1" Type="http://schemas.openxmlformats.org/officeDocument/2006/relationships/slideLayout" Target="../slideLayouts/slideLayout1.xml"/><Relationship Id="rId6" Type="http://schemas.openxmlformats.org/officeDocument/2006/relationships/image" Target="../media/image242.png"/><Relationship Id="rId5" Type="http://schemas.openxmlformats.org/officeDocument/2006/relationships/image" Target="../media/image194.png"/><Relationship Id="rId4" Type="http://schemas.openxmlformats.org/officeDocument/2006/relationships/image" Target="../media/image195.png"/></Relationships>
</file>

<file path=ppt/slides/_rels/slide1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1.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37.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4.png"/><Relationship Id="rId3" Type="http://schemas.openxmlformats.org/officeDocument/2006/relationships/image" Target="../media/image49.png"/><Relationship Id="rId7" Type="http://schemas.openxmlformats.org/officeDocument/2006/relationships/image" Target="../media/image247.png"/><Relationship Id="rId12"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1.xml"/><Relationship Id="rId6" Type="http://schemas.openxmlformats.org/officeDocument/2006/relationships/image" Target="../media/image246.png"/><Relationship Id="rId11" Type="http://schemas.openxmlformats.org/officeDocument/2006/relationships/image" Target="../media/image195.png"/><Relationship Id="rId5" Type="http://schemas.openxmlformats.org/officeDocument/2006/relationships/image" Target="../media/image245.png"/><Relationship Id="rId10" Type="http://schemas.openxmlformats.org/officeDocument/2006/relationships/image" Target="../media/image250.png"/><Relationship Id="rId4" Type="http://schemas.openxmlformats.org/officeDocument/2006/relationships/image" Target="../media/image244.png"/><Relationship Id="rId9" Type="http://schemas.openxmlformats.org/officeDocument/2006/relationships/image" Target="../media/image249.png"/><Relationship Id="rId14" Type="http://schemas.openxmlformats.org/officeDocument/2006/relationships/image" Target="../media/image6.png"/></Relationships>
</file>

<file path=ppt/slides/_rels/slide1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3.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51.png"/><Relationship Id="rId2" Type="http://schemas.openxmlformats.org/officeDocument/2006/relationships/notesSlide" Target="../notesSlides/notesSlide124.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4.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51.png"/><Relationship Id="rId2" Type="http://schemas.openxmlformats.org/officeDocument/2006/relationships/notesSlide" Target="../notesSlides/notesSlide125.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5.png"/><Relationship Id="rId4" Type="http://schemas.openxmlformats.org/officeDocument/2006/relationships/image" Target="../media/image1.png"/></Relationships>
</file>

<file path=ppt/slides/_rels/slide141.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50.png"/><Relationship Id="rId7" Type="http://schemas.openxmlformats.org/officeDocument/2006/relationships/image" Target="../media/image8.png"/><Relationship Id="rId2" Type="http://schemas.openxmlformats.org/officeDocument/2006/relationships/notesSlide" Target="../notesSlides/notesSlide12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51.png"/><Relationship Id="rId4" Type="http://schemas.openxmlformats.org/officeDocument/2006/relationships/image" Target="../media/image226.png"/><Relationship Id="rId9" Type="http://schemas.openxmlformats.org/officeDocument/2006/relationships/image" Target="../media/image60.png"/></Relationships>
</file>

<file path=ppt/slides/_rels/slide14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0.png"/><Relationship Id="rId7" Type="http://schemas.openxmlformats.org/officeDocument/2006/relationships/image" Target="../media/image211.png"/><Relationship Id="rId2" Type="http://schemas.openxmlformats.org/officeDocument/2006/relationships/notesSlide" Target="../notesSlides/notesSlide12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51.png"/><Relationship Id="rId4" Type="http://schemas.openxmlformats.org/officeDocument/2006/relationships/image" Target="../media/image226.png"/><Relationship Id="rId9" Type="http://schemas.openxmlformats.org/officeDocument/2006/relationships/image" Target="../media/image12.pn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130.xml"/><Relationship Id="rId1" Type="http://schemas.openxmlformats.org/officeDocument/2006/relationships/slideLayout" Target="../slideLayouts/slideLayout1.xml"/><Relationship Id="rId5" Type="http://schemas.openxmlformats.org/officeDocument/2006/relationships/image" Target="../media/image255.png"/><Relationship Id="rId4" Type="http://schemas.openxmlformats.org/officeDocument/2006/relationships/image" Target="../media/image254.png"/></Relationships>
</file>

<file path=ppt/slides/_rels/slide146.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258.png"/><Relationship Id="rId2" Type="http://schemas.openxmlformats.org/officeDocument/2006/relationships/notesSlide" Target="../notesSlides/notesSlide132.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57.png"/><Relationship Id="rId5" Type="http://schemas.openxmlformats.org/officeDocument/2006/relationships/image" Target="../media/image41.png"/><Relationship Id="rId10" Type="http://schemas.openxmlformats.org/officeDocument/2006/relationships/image" Target="../media/image121.png"/><Relationship Id="rId4" Type="http://schemas.openxmlformats.org/officeDocument/2006/relationships/image" Target="../media/image40.png"/><Relationship Id="rId9" Type="http://schemas.openxmlformats.org/officeDocument/2006/relationships/image" Target="../media/image9.png"/></Relationships>
</file>

<file path=ppt/slides/_rels/slide148.xml.rels><?xml version="1.0" encoding="UTF-8" standalone="yes"?>
<Relationships xmlns="http://schemas.openxmlformats.org/package/2006/relationships"><Relationship Id="rId8" Type="http://schemas.openxmlformats.org/officeDocument/2006/relationships/image" Target="../media/image260.png"/><Relationship Id="rId13" Type="http://schemas.openxmlformats.org/officeDocument/2006/relationships/image" Target="../media/image44.png"/><Relationship Id="rId3" Type="http://schemas.openxmlformats.org/officeDocument/2006/relationships/image" Target="../media/image195.png"/><Relationship Id="rId7" Type="http://schemas.openxmlformats.org/officeDocument/2006/relationships/image" Target="../media/image259.png"/><Relationship Id="rId12" Type="http://schemas.openxmlformats.org/officeDocument/2006/relationships/image" Target="../media/image43.png"/><Relationship Id="rId2" Type="http://schemas.openxmlformats.org/officeDocument/2006/relationships/notesSlide" Target="../notesSlides/notesSlide133.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40.png"/><Relationship Id="rId4" Type="http://schemas.openxmlformats.org/officeDocument/2006/relationships/image" Target="../media/image258.png"/><Relationship Id="rId9" Type="http://schemas.openxmlformats.org/officeDocument/2006/relationships/image" Target="../media/image194.png"/><Relationship Id="rId14" Type="http://schemas.openxmlformats.org/officeDocument/2006/relationships/image" Target="../media/image48.png"/></Relationships>
</file>

<file path=ppt/slides/_rels/slide14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4.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53.png"/><Relationship Id="rId2" Type="http://schemas.openxmlformats.org/officeDocument/2006/relationships/notesSlide" Target="../notesSlides/notesSlide134.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52.png"/><Relationship Id="rId5" Type="http://schemas.openxmlformats.org/officeDocument/2006/relationships/image" Target="../media/image41.png"/><Relationship Id="rId15" Type="http://schemas.openxmlformats.org/officeDocument/2006/relationships/image" Target="../media/image101.png"/><Relationship Id="rId10" Type="http://schemas.openxmlformats.org/officeDocument/2006/relationships/image" Target="../media/image13.png"/><Relationship Id="rId4" Type="http://schemas.openxmlformats.org/officeDocument/2006/relationships/image" Target="../media/image40.png"/><Relationship Id="rId9" Type="http://schemas.openxmlformats.org/officeDocument/2006/relationships/image" Target="../media/image258.png"/><Relationship Id="rId1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5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8.png"/><Relationship Id="rId7" Type="http://schemas.openxmlformats.org/officeDocument/2006/relationships/image" Target="../media/image40.png"/><Relationship Id="rId2" Type="http://schemas.openxmlformats.org/officeDocument/2006/relationships/notesSlide" Target="../notesSlides/notesSlide135.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8.png"/><Relationship Id="rId5" Type="http://schemas.openxmlformats.org/officeDocument/2006/relationships/image" Target="../media/image201.jpeg"/><Relationship Id="rId10" Type="http://schemas.openxmlformats.org/officeDocument/2006/relationships/image" Target="../media/image44.png"/><Relationship Id="rId4" Type="http://schemas.openxmlformats.org/officeDocument/2006/relationships/image" Target="../media/image30.png"/><Relationship Id="rId9" Type="http://schemas.openxmlformats.org/officeDocument/2006/relationships/image" Target="../media/image43.png"/></Relationships>
</file>

<file path=ppt/slides/_rels/slide15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docs.dapr.io/operations/hosting/serverless/" TargetMode="External"/><Relationship Id="rId7" Type="http://schemas.openxmlformats.org/officeDocument/2006/relationships/image" Target="../media/image44.png"/><Relationship Id="rId2" Type="http://schemas.openxmlformats.org/officeDocument/2006/relationships/notesSlide" Target="../notesSlides/notesSlide136.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02.png"/><Relationship Id="rId5" Type="http://schemas.openxmlformats.org/officeDocument/2006/relationships/image" Target="../media/image41.png"/><Relationship Id="rId10" Type="http://schemas.openxmlformats.org/officeDocument/2006/relationships/image" Target="../media/image30.png"/><Relationship Id="rId4" Type="http://schemas.openxmlformats.org/officeDocument/2006/relationships/image" Target="../media/image40.png"/><Relationship Id="rId9" Type="http://schemas.openxmlformats.org/officeDocument/2006/relationships/image" Target="../media/image8.png"/></Relationships>
</file>

<file path=ppt/slides/_rels/slide152.xml.rels><?xml version="1.0" encoding="UTF-8" standalone="yes"?>
<Relationships xmlns="http://schemas.openxmlformats.org/package/2006/relationships"><Relationship Id="rId8" Type="http://schemas.openxmlformats.org/officeDocument/2006/relationships/image" Target="../media/image264.png"/><Relationship Id="rId13" Type="http://schemas.openxmlformats.org/officeDocument/2006/relationships/hyperlink" Target="https://twitter.com/daprdev" TargetMode="External"/><Relationship Id="rId3" Type="http://schemas.openxmlformats.org/officeDocument/2006/relationships/image" Target="../media/image261.png"/><Relationship Id="rId7" Type="http://schemas.openxmlformats.org/officeDocument/2006/relationships/image" Target="../media/image263.png"/><Relationship Id="rId12" Type="http://schemas.openxmlformats.org/officeDocument/2006/relationships/hyperlink" Target="https://bit.ly/dapr-discord" TargetMode="External"/><Relationship Id="rId2" Type="http://schemas.openxmlformats.org/officeDocument/2006/relationships/notesSlide" Target="../notesSlides/notesSlide137.xml"/><Relationship Id="rId1" Type="http://schemas.openxmlformats.org/officeDocument/2006/relationships/slideLayout" Target="../slideLayouts/slideLayout1.xml"/><Relationship Id="rId6" Type="http://schemas.openxmlformats.org/officeDocument/2006/relationships/image" Target="../media/image204.png"/><Relationship Id="rId11" Type="http://schemas.openxmlformats.org/officeDocument/2006/relationships/hyperlink" Target="https://bit.ly/dapr-quickstarts" TargetMode="External"/><Relationship Id="rId5" Type="http://schemas.openxmlformats.org/officeDocument/2006/relationships/image" Target="../media/image262.png"/><Relationship Id="rId15" Type="http://schemas.openxmlformats.org/officeDocument/2006/relationships/image" Target="../media/image267.svg"/><Relationship Id="rId10" Type="http://schemas.openxmlformats.org/officeDocument/2006/relationships/hyperlink" Target="https://bit.ly/dapr-youtube" TargetMode="External"/><Relationship Id="rId4" Type="http://schemas.openxmlformats.org/officeDocument/2006/relationships/hyperlink" Target="https://dapr.io/" TargetMode="External"/><Relationship Id="rId9" Type="http://schemas.openxmlformats.org/officeDocument/2006/relationships/image" Target="../media/image265.png"/><Relationship Id="rId14" Type="http://schemas.openxmlformats.org/officeDocument/2006/relationships/image" Target="../media/image266.png"/></Relationships>
</file>

<file path=ppt/slides/_rels/slide153.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notesSlide" Target="../notesSlides/notesSlide138.xml"/><Relationship Id="rId1" Type="http://schemas.openxmlformats.org/officeDocument/2006/relationships/slideLayout" Target="../slideLayouts/slideLayout1.xml"/><Relationship Id="rId5" Type="http://schemas.openxmlformats.org/officeDocument/2006/relationships/image" Target="../media/image269.png"/><Relationship Id="rId4" Type="http://schemas.openxmlformats.org/officeDocument/2006/relationships/hyperlink" Target="https://bit.ly/dapr-supporter" TargetMode="External"/></Relationships>
</file>

<file path=ppt/slides/_rels/slide154.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271.png"/><Relationship Id="rId2" Type="http://schemas.openxmlformats.org/officeDocument/2006/relationships/notesSlide" Target="../notesSlides/notesSlide140.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270.png"/></Relationships>
</file>

<file path=ppt/slides/_rels/slide156.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57.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42.xml"/><Relationship Id="rId16" Type="http://schemas.openxmlformats.org/officeDocument/2006/relationships/image" Target="../media/image63.svg"/><Relationship Id="rId1" Type="http://schemas.openxmlformats.org/officeDocument/2006/relationships/slideLayout" Target="../slideLayouts/slideLayout8.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62.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61.png"/></Relationships>
</file>

<file path=ppt/slides/_rels/slide158.xml.rels><?xml version="1.0" encoding="UTF-8" standalone="yes"?>
<Relationships xmlns="http://schemas.openxmlformats.org/package/2006/relationships"><Relationship Id="rId13" Type="http://schemas.openxmlformats.org/officeDocument/2006/relationships/image" Target="../media/image276.png"/><Relationship Id="rId18" Type="http://schemas.openxmlformats.org/officeDocument/2006/relationships/image" Target="../media/image281.svg"/><Relationship Id="rId26" Type="http://schemas.openxmlformats.org/officeDocument/2006/relationships/image" Target="../media/image71.svg"/><Relationship Id="rId39" Type="http://schemas.openxmlformats.org/officeDocument/2006/relationships/image" Target="../media/image84.png"/><Relationship Id="rId21" Type="http://schemas.openxmlformats.org/officeDocument/2006/relationships/image" Target="../media/image66.png"/><Relationship Id="rId34" Type="http://schemas.openxmlformats.org/officeDocument/2006/relationships/image" Target="../media/image79.svg"/><Relationship Id="rId42" Type="http://schemas.openxmlformats.org/officeDocument/2006/relationships/image" Target="../media/image87.svg"/><Relationship Id="rId7" Type="http://schemas.openxmlformats.org/officeDocument/2006/relationships/image" Target="../media/image58.png"/><Relationship Id="rId2" Type="http://schemas.openxmlformats.org/officeDocument/2006/relationships/notesSlide" Target="../notesSlides/notesSlide143.xml"/><Relationship Id="rId16" Type="http://schemas.openxmlformats.org/officeDocument/2006/relationships/image" Target="../media/image279.svg"/><Relationship Id="rId20" Type="http://schemas.openxmlformats.org/officeDocument/2006/relationships/image" Target="../media/image65.svg"/><Relationship Id="rId29" Type="http://schemas.openxmlformats.org/officeDocument/2006/relationships/image" Target="../media/image74.png"/><Relationship Id="rId41" Type="http://schemas.openxmlformats.org/officeDocument/2006/relationships/image" Target="../media/image86.png"/><Relationship Id="rId1" Type="http://schemas.openxmlformats.org/officeDocument/2006/relationships/slideLayout" Target="../slideLayouts/slideLayout9.xml"/><Relationship Id="rId6" Type="http://schemas.openxmlformats.org/officeDocument/2006/relationships/image" Target="../media/image193.png"/><Relationship Id="rId11" Type="http://schemas.openxmlformats.org/officeDocument/2006/relationships/image" Target="../media/image275.png"/><Relationship Id="rId24" Type="http://schemas.openxmlformats.org/officeDocument/2006/relationships/image" Target="../media/image69.svg"/><Relationship Id="rId32" Type="http://schemas.openxmlformats.org/officeDocument/2006/relationships/image" Target="../media/image77.svg"/><Relationship Id="rId37" Type="http://schemas.openxmlformats.org/officeDocument/2006/relationships/image" Target="../media/image82.png"/><Relationship Id="rId40" Type="http://schemas.openxmlformats.org/officeDocument/2006/relationships/image" Target="../media/image85.svg"/><Relationship Id="rId5" Type="http://schemas.openxmlformats.org/officeDocument/2006/relationships/image" Target="../media/image191.png"/><Relationship Id="rId15" Type="http://schemas.openxmlformats.org/officeDocument/2006/relationships/image" Target="../media/image278.png"/><Relationship Id="rId23" Type="http://schemas.openxmlformats.org/officeDocument/2006/relationships/image" Target="../media/image68.png"/><Relationship Id="rId28" Type="http://schemas.openxmlformats.org/officeDocument/2006/relationships/image" Target="../media/image73.svg"/><Relationship Id="rId36" Type="http://schemas.openxmlformats.org/officeDocument/2006/relationships/image" Target="../media/image81.svg"/><Relationship Id="rId10" Type="http://schemas.openxmlformats.org/officeDocument/2006/relationships/image" Target="../media/image192.png"/><Relationship Id="rId19" Type="http://schemas.openxmlformats.org/officeDocument/2006/relationships/image" Target="../media/image64.png"/><Relationship Id="rId31" Type="http://schemas.openxmlformats.org/officeDocument/2006/relationships/image" Target="../media/image76.png"/><Relationship Id="rId44" Type="http://schemas.openxmlformats.org/officeDocument/2006/relationships/image" Target="../media/image89.svg"/><Relationship Id="rId4" Type="http://schemas.openxmlformats.org/officeDocument/2006/relationships/image" Target="../media/image59.png"/><Relationship Id="rId9" Type="http://schemas.openxmlformats.org/officeDocument/2006/relationships/image" Target="../media/image274.png"/><Relationship Id="rId14" Type="http://schemas.openxmlformats.org/officeDocument/2006/relationships/image" Target="../media/image277.svg"/><Relationship Id="rId22" Type="http://schemas.openxmlformats.org/officeDocument/2006/relationships/image" Target="../media/image67.svg"/><Relationship Id="rId27" Type="http://schemas.openxmlformats.org/officeDocument/2006/relationships/image" Target="../media/image72.png"/><Relationship Id="rId30" Type="http://schemas.openxmlformats.org/officeDocument/2006/relationships/image" Target="../media/image75.svg"/><Relationship Id="rId35" Type="http://schemas.openxmlformats.org/officeDocument/2006/relationships/image" Target="../media/image80.png"/><Relationship Id="rId43" Type="http://schemas.openxmlformats.org/officeDocument/2006/relationships/image" Target="../media/image88.png"/><Relationship Id="rId8" Type="http://schemas.openxmlformats.org/officeDocument/2006/relationships/image" Target="../media/image273.png"/><Relationship Id="rId3" Type="http://schemas.openxmlformats.org/officeDocument/2006/relationships/image" Target="../media/image223.png"/><Relationship Id="rId12" Type="http://schemas.openxmlformats.org/officeDocument/2006/relationships/image" Target="../media/image60.png"/><Relationship Id="rId17" Type="http://schemas.openxmlformats.org/officeDocument/2006/relationships/image" Target="../media/image280.png"/><Relationship Id="rId25"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image" Target="../media/image83.svg"/></Relationships>
</file>

<file path=ppt/slides/_rels/slide159.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195.png"/><Relationship Id="rId7" Type="http://schemas.openxmlformats.org/officeDocument/2006/relationships/image" Target="../media/image1.png"/><Relationship Id="rId2" Type="http://schemas.openxmlformats.org/officeDocument/2006/relationships/notesSlide" Target="../notesSlides/notesSlide144.xml"/><Relationship Id="rId1" Type="http://schemas.openxmlformats.org/officeDocument/2006/relationships/slideLayout" Target="../slideLayouts/slideLayout9.xml"/><Relationship Id="rId6" Type="http://schemas.openxmlformats.org/officeDocument/2006/relationships/image" Target="../media/image284.png"/><Relationship Id="rId5" Type="http://schemas.openxmlformats.org/officeDocument/2006/relationships/image" Target="../media/image283.png"/><Relationship Id="rId4" Type="http://schemas.openxmlformats.org/officeDocument/2006/relationships/image" Target="../media/image282.png"/><Relationship Id="rId9" Type="http://schemas.openxmlformats.org/officeDocument/2006/relationships/image" Target="../media/image194.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0.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png"/><Relationship Id="rId7" Type="http://schemas.openxmlformats.org/officeDocument/2006/relationships/image" Target="../media/image287.png"/><Relationship Id="rId2" Type="http://schemas.openxmlformats.org/officeDocument/2006/relationships/notesSlide" Target="../notesSlides/notesSlide145.xml"/><Relationship Id="rId1" Type="http://schemas.openxmlformats.org/officeDocument/2006/relationships/slideLayout" Target="../slideLayouts/slideLayout9.xml"/><Relationship Id="rId6" Type="http://schemas.openxmlformats.org/officeDocument/2006/relationships/image" Target="../media/image286.png"/><Relationship Id="rId5" Type="http://schemas.openxmlformats.org/officeDocument/2006/relationships/image" Target="../media/image3.png"/><Relationship Id="rId4" Type="http://schemas.openxmlformats.org/officeDocument/2006/relationships/image" Target="../media/image243.png"/><Relationship Id="rId9" Type="http://schemas.openxmlformats.org/officeDocument/2006/relationships/image" Target="../media/image4.png"/></Relationships>
</file>

<file path=ppt/slides/_rels/slide16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91.png"/><Relationship Id="rId3" Type="http://schemas.openxmlformats.org/officeDocument/2006/relationships/image" Target="../media/image12.png"/><Relationship Id="rId7" Type="http://schemas.openxmlformats.org/officeDocument/2006/relationships/image" Target="../media/image208.png"/><Relationship Id="rId12" Type="http://schemas.openxmlformats.org/officeDocument/2006/relationships/image" Target="../media/image290.png"/><Relationship Id="rId2" Type="http://schemas.openxmlformats.org/officeDocument/2006/relationships/notesSlide" Target="../notesSlides/notesSlide146.xml"/><Relationship Id="rId1" Type="http://schemas.openxmlformats.org/officeDocument/2006/relationships/slideLayout" Target="../slideLayouts/slideLayout9.xml"/><Relationship Id="rId6" Type="http://schemas.openxmlformats.org/officeDocument/2006/relationships/image" Target="../media/image211.png"/><Relationship Id="rId11" Type="http://schemas.openxmlformats.org/officeDocument/2006/relationships/image" Target="../media/image289.png"/><Relationship Id="rId5" Type="http://schemas.openxmlformats.org/officeDocument/2006/relationships/image" Target="../media/image9.png"/><Relationship Id="rId10" Type="http://schemas.openxmlformats.org/officeDocument/2006/relationships/image" Target="../media/image258.png"/><Relationship Id="rId4" Type="http://schemas.openxmlformats.org/officeDocument/2006/relationships/image" Target="../media/image210.png"/><Relationship Id="rId9" Type="http://schemas.openxmlformats.org/officeDocument/2006/relationships/image" Target="../media/image205.png"/><Relationship Id="rId14" Type="http://schemas.openxmlformats.org/officeDocument/2006/relationships/image" Target="../media/image292.png"/></Relationships>
</file>

<file path=ppt/slides/_rels/slide162.xml.rels><?xml version="1.0" encoding="UTF-8" standalone="yes"?>
<Relationships xmlns="http://schemas.openxmlformats.org/package/2006/relationships"><Relationship Id="rId8" Type="http://schemas.openxmlformats.org/officeDocument/2006/relationships/image" Target="../media/image295.png"/><Relationship Id="rId3" Type="http://schemas.openxmlformats.org/officeDocument/2006/relationships/image" Target="../media/image293.png"/><Relationship Id="rId7" Type="http://schemas.openxmlformats.org/officeDocument/2006/relationships/image" Target="../media/image294.png"/><Relationship Id="rId2" Type="http://schemas.openxmlformats.org/officeDocument/2006/relationships/notesSlide" Target="../notesSlides/notesSlide147.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20.png"/><Relationship Id="rId4" Type="http://schemas.openxmlformats.org/officeDocument/2006/relationships/image" Target="../media/image221.png"/><Relationship Id="rId9" Type="http://schemas.openxmlformats.org/officeDocument/2006/relationships/image" Target="../media/image296.png"/></Relationships>
</file>

<file path=ppt/slides/_rels/slide163.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notesSlide" Target="../notesSlides/notesSlide148.xml"/><Relationship Id="rId1" Type="http://schemas.openxmlformats.org/officeDocument/2006/relationships/slideLayout" Target="../slideLayouts/slideLayout9.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6.png"/><Relationship Id="rId9" Type="http://schemas.openxmlformats.org/officeDocument/2006/relationships/image" Target="../media/image302.png"/></Relationships>
</file>

<file path=ppt/slides/_rels/slide164.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303.png"/><Relationship Id="rId7" Type="http://schemas.openxmlformats.org/officeDocument/2006/relationships/image" Target="../media/image307.png"/><Relationship Id="rId2" Type="http://schemas.openxmlformats.org/officeDocument/2006/relationships/notesSlide" Target="../notesSlides/notesSlide149.xml"/><Relationship Id="rId1" Type="http://schemas.openxmlformats.org/officeDocument/2006/relationships/slideLayout" Target="../slideLayouts/slideLayout9.xml"/><Relationship Id="rId6" Type="http://schemas.openxmlformats.org/officeDocument/2006/relationships/image" Target="../media/image306.png"/><Relationship Id="rId5" Type="http://schemas.openxmlformats.org/officeDocument/2006/relationships/image" Target="../media/image305.png"/><Relationship Id="rId4" Type="http://schemas.openxmlformats.org/officeDocument/2006/relationships/image" Target="../media/image304.png"/><Relationship Id="rId9" Type="http://schemas.openxmlformats.org/officeDocument/2006/relationships/image" Target="../media/image308.png"/></Relationships>
</file>

<file path=ppt/slides/_rels/slide165.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49.png"/><Relationship Id="rId7" Type="http://schemas.openxmlformats.org/officeDocument/2006/relationships/image" Target="../media/image310.png"/><Relationship Id="rId2" Type="http://schemas.openxmlformats.org/officeDocument/2006/relationships/notesSlide" Target="../notesSlides/notesSlide150.xml"/><Relationship Id="rId1" Type="http://schemas.openxmlformats.org/officeDocument/2006/relationships/slideLayout" Target="../slideLayouts/slideLayout9.xml"/><Relationship Id="rId6" Type="http://schemas.openxmlformats.org/officeDocument/2006/relationships/image" Target="../media/image309.png"/><Relationship Id="rId5" Type="http://schemas.openxmlformats.org/officeDocument/2006/relationships/image" Target="../media/image51.png"/><Relationship Id="rId4" Type="http://schemas.openxmlformats.org/officeDocument/2006/relationships/image" Target="../media/image50.png"/></Relationships>
</file>

<file path=ppt/slides/_rels/slide166.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90.png"/><Relationship Id="rId7" Type="http://schemas.openxmlformats.org/officeDocument/2006/relationships/image" Target="../media/image214.png"/><Relationship Id="rId2" Type="http://schemas.openxmlformats.org/officeDocument/2006/relationships/notesSlide" Target="../notesSlides/notesSlide151.xml"/><Relationship Id="rId1" Type="http://schemas.openxmlformats.org/officeDocument/2006/relationships/slideLayout" Target="../slideLayouts/slideLayout9.xml"/><Relationship Id="rId6" Type="http://schemas.openxmlformats.org/officeDocument/2006/relationships/image" Target="../media/image251.png"/><Relationship Id="rId5" Type="http://schemas.openxmlformats.org/officeDocument/2006/relationships/image" Target="../media/image92.png"/><Relationship Id="rId4" Type="http://schemas.openxmlformats.org/officeDocument/2006/relationships/image" Target="../media/image91.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9.xml"/></Relationships>
</file>

<file path=ppt/slides/_rels/slide168.xml.rels><?xml version="1.0" encoding="UTF-8" standalone="yes"?>
<Relationships xmlns="http://schemas.openxmlformats.org/package/2006/relationships"><Relationship Id="rId8" Type="http://schemas.openxmlformats.org/officeDocument/2006/relationships/image" Target="../media/image317.png"/><Relationship Id="rId3" Type="http://schemas.openxmlformats.org/officeDocument/2006/relationships/image" Target="../media/image312.png"/><Relationship Id="rId7" Type="http://schemas.openxmlformats.org/officeDocument/2006/relationships/image" Target="../media/image316.png"/><Relationship Id="rId2" Type="http://schemas.openxmlformats.org/officeDocument/2006/relationships/notesSlide" Target="../notesSlides/notesSlide153.xml"/><Relationship Id="rId1" Type="http://schemas.openxmlformats.org/officeDocument/2006/relationships/slideLayout" Target="../slideLayouts/slideLayout9.xml"/><Relationship Id="rId6" Type="http://schemas.openxmlformats.org/officeDocument/2006/relationships/image" Target="../media/image315.png"/><Relationship Id="rId5" Type="http://schemas.openxmlformats.org/officeDocument/2006/relationships/image" Target="../media/image314.png"/><Relationship Id="rId10" Type="http://schemas.openxmlformats.org/officeDocument/2006/relationships/image" Target="../media/image319.png"/><Relationship Id="rId4" Type="http://schemas.openxmlformats.org/officeDocument/2006/relationships/image" Target="../media/image313.png"/><Relationship Id="rId9" Type="http://schemas.openxmlformats.org/officeDocument/2006/relationships/image" Target="../media/image318.png"/></Relationships>
</file>

<file path=ppt/slides/_rels/slide169.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154.xml"/><Relationship Id="rId1" Type="http://schemas.openxmlformats.org/officeDocument/2006/relationships/slideLayout" Target="../slideLayouts/slideLayout9.xml"/><Relationship Id="rId5" Type="http://schemas.openxmlformats.org/officeDocument/2006/relationships/image" Target="../media/image320.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png"/><Relationship Id="rId21" Type="http://schemas.openxmlformats.org/officeDocument/2006/relationships/image" Target="../media/image47.png"/><Relationship Id="rId34" Type="http://schemas.openxmlformats.org/officeDocument/2006/relationships/image" Target="../media/image60.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png"/><Relationship Id="rId2" Type="http://schemas.openxmlformats.org/officeDocument/2006/relationships/notesSlide" Target="../notesSlides/notesSlide15.xml"/><Relationship Id="rId16" Type="http://schemas.openxmlformats.org/officeDocument/2006/relationships/image" Target="../media/image42.png"/><Relationship Id="rId20" Type="http://schemas.openxmlformats.org/officeDocument/2006/relationships/image" Target="../media/image46.png"/><Relationship Id="rId29"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5" Type="http://schemas.openxmlformats.org/officeDocument/2006/relationships/image" Target="../media/image31.png"/><Relationship Id="rId15" Type="http://schemas.openxmlformats.org/officeDocument/2006/relationships/image" Target="../media/image41.png"/><Relationship Id="rId23" Type="http://schemas.openxmlformats.org/officeDocument/2006/relationships/image" Target="../media/image49.png"/><Relationship Id="rId28" Type="http://schemas.openxmlformats.org/officeDocument/2006/relationships/image" Target="../media/image54.png"/><Relationship Id="rId36" Type="http://schemas.openxmlformats.org/officeDocument/2006/relationships/image" Target="../media/image62.png"/><Relationship Id="rId10" Type="http://schemas.openxmlformats.org/officeDocument/2006/relationships/image" Target="../media/image36.png"/><Relationship Id="rId19" Type="http://schemas.openxmlformats.org/officeDocument/2006/relationships/image" Target="../media/image45.png"/><Relationship Id="rId31" Type="http://schemas.openxmlformats.org/officeDocument/2006/relationships/image" Target="../media/image57.png"/><Relationship Id="rId4" Type="http://schemas.openxmlformats.org/officeDocument/2006/relationships/image" Target="../media/image8.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 Id="rId35" Type="http://schemas.openxmlformats.org/officeDocument/2006/relationships/image" Target="../media/image61.png"/><Relationship Id="rId8" Type="http://schemas.openxmlformats.org/officeDocument/2006/relationships/image" Target="../media/image34.png"/><Relationship Id="rId3" Type="http://schemas.openxmlformats.org/officeDocument/2006/relationships/image" Target="../media/image30.png"/></Relationships>
</file>

<file path=ppt/slides/_rels/slide17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55.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71.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notesSlide" Target="../notesSlides/notesSlide156.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7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57.xml"/><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73.xml.rels><?xml version="1.0" encoding="UTF-8" standalone="yes"?>
<Relationships xmlns="http://schemas.openxmlformats.org/package/2006/relationships"><Relationship Id="rId13" Type="http://schemas.openxmlformats.org/officeDocument/2006/relationships/image" Target="../media/image256.png"/><Relationship Id="rId18" Type="http://schemas.openxmlformats.org/officeDocument/2006/relationships/image" Target="../media/image253.png"/><Relationship Id="rId26" Type="http://schemas.openxmlformats.org/officeDocument/2006/relationships/image" Target="../media/image337.png"/><Relationship Id="rId39" Type="http://schemas.openxmlformats.org/officeDocument/2006/relationships/image" Target="../media/image21.png"/><Relationship Id="rId21" Type="http://schemas.openxmlformats.org/officeDocument/2006/relationships/image" Target="../media/image23.png"/><Relationship Id="rId34" Type="http://schemas.openxmlformats.org/officeDocument/2006/relationships/image" Target="../media/image345.png"/><Relationship Id="rId42" Type="http://schemas.openxmlformats.org/officeDocument/2006/relationships/image" Target="../media/image347.png"/><Relationship Id="rId47" Type="http://schemas.openxmlformats.org/officeDocument/2006/relationships/image" Target="../media/image227.png"/><Relationship Id="rId50" Type="http://schemas.openxmlformats.org/officeDocument/2006/relationships/image" Target="../media/image225.svg"/><Relationship Id="rId7" Type="http://schemas.openxmlformats.org/officeDocument/2006/relationships/image" Target="../media/image27.png"/><Relationship Id="rId2" Type="http://schemas.openxmlformats.org/officeDocument/2006/relationships/notesSlide" Target="../notesSlides/notesSlide158.xml"/><Relationship Id="rId16" Type="http://schemas.openxmlformats.org/officeDocument/2006/relationships/image" Target="../media/image331.png"/><Relationship Id="rId29" Type="http://schemas.openxmlformats.org/officeDocument/2006/relationships/image" Target="../media/image340.png"/><Relationship Id="rId11" Type="http://schemas.openxmlformats.org/officeDocument/2006/relationships/image" Target="../media/image328.png"/><Relationship Id="rId24" Type="http://schemas.openxmlformats.org/officeDocument/2006/relationships/image" Target="../media/image335.png"/><Relationship Id="rId32" Type="http://schemas.openxmlformats.org/officeDocument/2006/relationships/image" Target="../media/image343.png"/><Relationship Id="rId37" Type="http://schemas.openxmlformats.org/officeDocument/2006/relationships/hyperlink" Target="about:blank" TargetMode="External"/><Relationship Id="rId40" Type="http://schemas.openxmlformats.org/officeDocument/2006/relationships/image" Target="../media/image346.png"/><Relationship Id="rId45" Type="http://schemas.openxmlformats.org/officeDocument/2006/relationships/image" Target="../media/image242.png"/><Relationship Id="rId5" Type="http://schemas.openxmlformats.org/officeDocument/2006/relationships/image" Target="../media/image324.png"/><Relationship Id="rId15" Type="http://schemas.openxmlformats.org/officeDocument/2006/relationships/image" Target="../media/image330.png"/><Relationship Id="rId23" Type="http://schemas.openxmlformats.org/officeDocument/2006/relationships/image" Target="../media/image28.png"/><Relationship Id="rId28" Type="http://schemas.openxmlformats.org/officeDocument/2006/relationships/image" Target="../media/image339.png"/><Relationship Id="rId36" Type="http://schemas.openxmlformats.org/officeDocument/2006/relationships/image" Target="../media/image217.png"/><Relationship Id="rId49" Type="http://schemas.openxmlformats.org/officeDocument/2006/relationships/image" Target="../media/image224.png"/><Relationship Id="rId10" Type="http://schemas.openxmlformats.org/officeDocument/2006/relationships/image" Target="../media/image327.png"/><Relationship Id="rId19" Type="http://schemas.openxmlformats.org/officeDocument/2006/relationships/image" Target="../media/image332.png"/><Relationship Id="rId31" Type="http://schemas.openxmlformats.org/officeDocument/2006/relationships/image" Target="../media/image342.png"/><Relationship Id="rId44" Type="http://schemas.openxmlformats.org/officeDocument/2006/relationships/image" Target="../media/image260.png"/><Relationship Id="rId4" Type="http://schemas.openxmlformats.org/officeDocument/2006/relationships/image" Target="../media/image323.png"/><Relationship Id="rId9" Type="http://schemas.openxmlformats.org/officeDocument/2006/relationships/image" Target="../media/image17.png"/><Relationship Id="rId14" Type="http://schemas.openxmlformats.org/officeDocument/2006/relationships/image" Target="../media/image18.png"/><Relationship Id="rId22" Type="http://schemas.openxmlformats.org/officeDocument/2006/relationships/image" Target="../media/image334.png"/><Relationship Id="rId27" Type="http://schemas.openxmlformats.org/officeDocument/2006/relationships/image" Target="../media/image338.png"/><Relationship Id="rId30" Type="http://schemas.openxmlformats.org/officeDocument/2006/relationships/image" Target="../media/image341.png"/><Relationship Id="rId35" Type="http://schemas.openxmlformats.org/officeDocument/2006/relationships/image" Target="../media/image218.png"/><Relationship Id="rId43" Type="http://schemas.openxmlformats.org/officeDocument/2006/relationships/image" Target="../media/image254.png"/><Relationship Id="rId48" Type="http://schemas.openxmlformats.org/officeDocument/2006/relationships/image" Target="../media/image228.svg"/><Relationship Id="rId8" Type="http://schemas.openxmlformats.org/officeDocument/2006/relationships/image" Target="../media/image326.png"/><Relationship Id="rId3" Type="http://schemas.openxmlformats.org/officeDocument/2006/relationships/image" Target="../media/image322.png"/><Relationship Id="rId12" Type="http://schemas.openxmlformats.org/officeDocument/2006/relationships/image" Target="../media/image329.png"/><Relationship Id="rId17" Type="http://schemas.openxmlformats.org/officeDocument/2006/relationships/image" Target="../media/image19.png"/><Relationship Id="rId25" Type="http://schemas.openxmlformats.org/officeDocument/2006/relationships/image" Target="../media/image336.png"/><Relationship Id="rId33" Type="http://schemas.openxmlformats.org/officeDocument/2006/relationships/image" Target="../media/image344.png"/><Relationship Id="rId38" Type="http://schemas.openxmlformats.org/officeDocument/2006/relationships/image" Target="../media/image20.png"/><Relationship Id="rId46" Type="http://schemas.openxmlformats.org/officeDocument/2006/relationships/image" Target="../media/image226.png"/><Relationship Id="rId20" Type="http://schemas.openxmlformats.org/officeDocument/2006/relationships/image" Target="../media/image333.png"/><Relationship Id="rId41"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325.png"/></Relationships>
</file>

<file path=ppt/slides/_rels/slide17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59.xm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202.png"/><Relationship Id="rId4" Type="http://schemas.openxmlformats.org/officeDocument/2006/relationships/image" Target="../media/image53.png"/><Relationship Id="rId9" Type="http://schemas.openxmlformats.org/officeDocument/2006/relationships/image" Target="../media/image201.jpeg"/></Relationships>
</file>

<file path=ppt/slides/_rels/slide175.xml.rels><?xml version="1.0" encoding="UTF-8" standalone="yes"?>
<Relationships xmlns="http://schemas.openxmlformats.org/package/2006/relationships"><Relationship Id="rId26" Type="http://schemas.openxmlformats.org/officeDocument/2006/relationships/image" Target="../media/image349.png"/><Relationship Id="rId21" Type="http://schemas.openxmlformats.org/officeDocument/2006/relationships/image" Target="../media/image129.png"/><Relationship Id="rId42" Type="http://schemas.openxmlformats.org/officeDocument/2006/relationships/image" Target="../media/image16.svg"/><Relationship Id="rId47" Type="http://schemas.openxmlformats.org/officeDocument/2006/relationships/image" Target="../media/image353.png"/><Relationship Id="rId63" Type="http://schemas.openxmlformats.org/officeDocument/2006/relationships/image" Target="../media/image134.png"/><Relationship Id="rId68" Type="http://schemas.openxmlformats.org/officeDocument/2006/relationships/image" Target="../media/image139.svg"/><Relationship Id="rId7" Type="http://schemas.openxmlformats.org/officeDocument/2006/relationships/image" Target="../media/image116.png"/><Relationship Id="rId71" Type="http://schemas.openxmlformats.org/officeDocument/2006/relationships/image" Target="../media/image142.png"/><Relationship Id="rId2" Type="http://schemas.openxmlformats.org/officeDocument/2006/relationships/notesSlide" Target="../notesSlides/notesSlide160.xml"/><Relationship Id="rId16" Type="http://schemas.openxmlformats.org/officeDocument/2006/relationships/image" Target="../media/image124.png"/><Relationship Id="rId29" Type="http://schemas.openxmlformats.org/officeDocument/2006/relationships/image" Target="../media/image244.png"/><Relationship Id="rId11" Type="http://schemas.openxmlformats.org/officeDocument/2006/relationships/image" Target="../media/image120.png"/><Relationship Id="rId24" Type="http://schemas.openxmlformats.org/officeDocument/2006/relationships/image" Target="../media/image132.png"/><Relationship Id="rId32" Type="http://schemas.openxmlformats.org/officeDocument/2006/relationships/image" Target="../media/image247.png"/><Relationship Id="rId37" Type="http://schemas.openxmlformats.org/officeDocument/2006/relationships/image" Target="../media/image351.png"/><Relationship Id="rId40" Type="http://schemas.openxmlformats.org/officeDocument/2006/relationships/image" Target="../media/image103.svg"/><Relationship Id="rId45" Type="http://schemas.openxmlformats.org/officeDocument/2006/relationships/image" Target="../media/image106.png"/><Relationship Id="rId53" Type="http://schemas.openxmlformats.org/officeDocument/2006/relationships/image" Target="../media/image359.png"/><Relationship Id="rId58" Type="http://schemas.openxmlformats.org/officeDocument/2006/relationships/image" Target="../media/image362.svg"/><Relationship Id="rId66" Type="http://schemas.openxmlformats.org/officeDocument/2006/relationships/image" Target="../media/image137.svg"/><Relationship Id="rId5" Type="http://schemas.openxmlformats.org/officeDocument/2006/relationships/image" Target="../media/image115.png"/><Relationship Id="rId61" Type="http://schemas.openxmlformats.org/officeDocument/2006/relationships/image" Target="../media/image110.png"/><Relationship Id="rId19" Type="http://schemas.openxmlformats.org/officeDocument/2006/relationships/image" Target="../media/image127.png"/><Relationship Id="rId14" Type="http://schemas.openxmlformats.org/officeDocument/2006/relationships/image" Target="../media/image122.png"/><Relationship Id="rId22" Type="http://schemas.openxmlformats.org/officeDocument/2006/relationships/image" Target="../media/image130.png"/><Relationship Id="rId27" Type="http://schemas.openxmlformats.org/officeDocument/2006/relationships/image" Target="../media/image255.png"/><Relationship Id="rId30" Type="http://schemas.openxmlformats.org/officeDocument/2006/relationships/image" Target="../media/image245.png"/><Relationship Id="rId35" Type="http://schemas.openxmlformats.org/officeDocument/2006/relationships/image" Target="../media/image250.png"/><Relationship Id="rId43" Type="http://schemas.openxmlformats.org/officeDocument/2006/relationships/image" Target="../media/image104.png"/><Relationship Id="rId48" Type="http://schemas.openxmlformats.org/officeDocument/2006/relationships/image" Target="../media/image354.svg"/><Relationship Id="rId56" Type="http://schemas.openxmlformats.org/officeDocument/2006/relationships/image" Target="../media/image179.svg"/><Relationship Id="rId64" Type="http://schemas.openxmlformats.org/officeDocument/2006/relationships/image" Target="../media/image135.svg"/><Relationship Id="rId69" Type="http://schemas.openxmlformats.org/officeDocument/2006/relationships/image" Target="../media/image140.png"/><Relationship Id="rId8" Type="http://schemas.openxmlformats.org/officeDocument/2006/relationships/image" Target="../media/image117.png"/><Relationship Id="rId51" Type="http://schemas.openxmlformats.org/officeDocument/2006/relationships/image" Target="../media/image357.png"/><Relationship Id="rId72" Type="http://schemas.openxmlformats.org/officeDocument/2006/relationships/image" Target="../media/image143.svg"/><Relationship Id="rId3" Type="http://schemas.openxmlformats.org/officeDocument/2006/relationships/image" Target="../media/image113.png"/><Relationship Id="rId12" Type="http://schemas.openxmlformats.org/officeDocument/2006/relationships/image" Target="../media/image121.png"/><Relationship Id="rId17" Type="http://schemas.openxmlformats.org/officeDocument/2006/relationships/image" Target="../media/image125.png"/><Relationship Id="rId25" Type="http://schemas.openxmlformats.org/officeDocument/2006/relationships/image" Target="../media/image133.png"/><Relationship Id="rId33" Type="http://schemas.openxmlformats.org/officeDocument/2006/relationships/image" Target="../media/image248.png"/><Relationship Id="rId38" Type="http://schemas.openxmlformats.org/officeDocument/2006/relationships/image" Target="../media/image352.svg"/><Relationship Id="rId46" Type="http://schemas.openxmlformats.org/officeDocument/2006/relationships/image" Target="../media/image107.svg"/><Relationship Id="rId59" Type="http://schemas.openxmlformats.org/officeDocument/2006/relationships/image" Target="../media/image108.png"/><Relationship Id="rId67" Type="http://schemas.openxmlformats.org/officeDocument/2006/relationships/image" Target="../media/image138.png"/><Relationship Id="rId20" Type="http://schemas.openxmlformats.org/officeDocument/2006/relationships/image" Target="../media/image128.png"/><Relationship Id="rId41" Type="http://schemas.openxmlformats.org/officeDocument/2006/relationships/image" Target="../media/image15.png"/><Relationship Id="rId54" Type="http://schemas.openxmlformats.org/officeDocument/2006/relationships/image" Target="../media/image360.svg"/><Relationship Id="rId62" Type="http://schemas.openxmlformats.org/officeDocument/2006/relationships/image" Target="../media/image111.svg"/><Relationship Id="rId70" Type="http://schemas.openxmlformats.org/officeDocument/2006/relationships/image" Target="../media/image141.svg"/><Relationship Id="rId1" Type="http://schemas.openxmlformats.org/officeDocument/2006/relationships/slideLayout" Target="../slideLayouts/slideLayout9.xml"/><Relationship Id="rId6" Type="http://schemas.openxmlformats.org/officeDocument/2006/relationships/image" Target="../media/image348.png"/><Relationship Id="rId15" Type="http://schemas.openxmlformats.org/officeDocument/2006/relationships/image" Target="../media/image123.png"/><Relationship Id="rId23" Type="http://schemas.openxmlformats.org/officeDocument/2006/relationships/image" Target="../media/image131.png"/><Relationship Id="rId28" Type="http://schemas.openxmlformats.org/officeDocument/2006/relationships/image" Target="../media/image350.png"/><Relationship Id="rId36" Type="http://schemas.openxmlformats.org/officeDocument/2006/relationships/image" Target="../media/image112.png"/><Relationship Id="rId49" Type="http://schemas.openxmlformats.org/officeDocument/2006/relationships/image" Target="../media/image355.png"/><Relationship Id="rId57" Type="http://schemas.openxmlformats.org/officeDocument/2006/relationships/image" Target="../media/image361.png"/><Relationship Id="rId10" Type="http://schemas.openxmlformats.org/officeDocument/2006/relationships/image" Target="../media/image119.png"/><Relationship Id="rId31" Type="http://schemas.openxmlformats.org/officeDocument/2006/relationships/image" Target="../media/image246.png"/><Relationship Id="rId44" Type="http://schemas.openxmlformats.org/officeDocument/2006/relationships/image" Target="../media/image105.svg"/><Relationship Id="rId52" Type="http://schemas.openxmlformats.org/officeDocument/2006/relationships/image" Target="../media/image358.svg"/><Relationship Id="rId60" Type="http://schemas.openxmlformats.org/officeDocument/2006/relationships/image" Target="../media/image109.svg"/><Relationship Id="rId65" Type="http://schemas.openxmlformats.org/officeDocument/2006/relationships/image" Target="../media/image136.png"/><Relationship Id="rId4" Type="http://schemas.openxmlformats.org/officeDocument/2006/relationships/image" Target="../media/image114.png"/><Relationship Id="rId9" Type="http://schemas.openxmlformats.org/officeDocument/2006/relationships/image" Target="../media/image118.png"/><Relationship Id="rId13" Type="http://schemas.openxmlformats.org/officeDocument/2006/relationships/image" Target="../media/image219.png"/><Relationship Id="rId18" Type="http://schemas.openxmlformats.org/officeDocument/2006/relationships/image" Target="../media/image126.png"/><Relationship Id="rId39" Type="http://schemas.openxmlformats.org/officeDocument/2006/relationships/image" Target="../media/image102.png"/><Relationship Id="rId34" Type="http://schemas.openxmlformats.org/officeDocument/2006/relationships/image" Target="../media/image249.png"/><Relationship Id="rId50" Type="http://schemas.openxmlformats.org/officeDocument/2006/relationships/image" Target="../media/image356.svg"/><Relationship Id="rId55" Type="http://schemas.openxmlformats.org/officeDocument/2006/relationships/image" Target="../media/image178.png"/></Relationships>
</file>

<file path=ppt/slides/_rels/slide18.xml.rels><?xml version="1.0" encoding="UTF-8" standalone="yes"?>
<Relationships xmlns="http://schemas.openxmlformats.org/package/2006/relationships"><Relationship Id="rId26" Type="http://schemas.openxmlformats.org/officeDocument/2006/relationships/image" Target="../media/image78.png"/><Relationship Id="rId21" Type="http://schemas.openxmlformats.org/officeDocument/2006/relationships/image" Target="../media/image73.svg"/><Relationship Id="rId42" Type="http://schemas.openxmlformats.org/officeDocument/2006/relationships/image" Target="../media/image94.svg"/><Relationship Id="rId47" Type="http://schemas.openxmlformats.org/officeDocument/2006/relationships/image" Target="../media/image99.png"/><Relationship Id="rId63" Type="http://schemas.openxmlformats.org/officeDocument/2006/relationships/image" Target="../media/image110.png"/><Relationship Id="rId68" Type="http://schemas.openxmlformats.org/officeDocument/2006/relationships/image" Target="../media/image115.png"/><Relationship Id="rId84" Type="http://schemas.openxmlformats.org/officeDocument/2006/relationships/image" Target="../media/image131.png"/><Relationship Id="rId89" Type="http://schemas.openxmlformats.org/officeDocument/2006/relationships/image" Target="../media/image136.png"/><Relationship Id="rId16" Type="http://schemas.openxmlformats.org/officeDocument/2006/relationships/image" Target="../media/image68.png"/><Relationship Id="rId11" Type="http://schemas.openxmlformats.org/officeDocument/2006/relationships/image" Target="../media/image8.png"/><Relationship Id="rId32" Type="http://schemas.openxmlformats.org/officeDocument/2006/relationships/image" Target="../media/image84.png"/><Relationship Id="rId37" Type="http://schemas.openxmlformats.org/officeDocument/2006/relationships/image" Target="../media/image89.svg"/><Relationship Id="rId53" Type="http://schemas.openxmlformats.org/officeDocument/2006/relationships/image" Target="../media/image101.png"/><Relationship Id="rId58" Type="http://schemas.openxmlformats.org/officeDocument/2006/relationships/image" Target="../media/image105.svg"/><Relationship Id="rId74" Type="http://schemas.openxmlformats.org/officeDocument/2006/relationships/image" Target="../media/image121.png"/><Relationship Id="rId79" Type="http://schemas.openxmlformats.org/officeDocument/2006/relationships/image" Target="../media/image126.png"/><Relationship Id="rId5" Type="http://schemas.openxmlformats.org/officeDocument/2006/relationships/image" Target="../media/image33.png"/><Relationship Id="rId90" Type="http://schemas.openxmlformats.org/officeDocument/2006/relationships/image" Target="../media/image137.svg"/><Relationship Id="rId95" Type="http://schemas.openxmlformats.org/officeDocument/2006/relationships/image" Target="../media/image142.png"/><Relationship Id="rId22" Type="http://schemas.openxmlformats.org/officeDocument/2006/relationships/image" Target="../media/image74.png"/><Relationship Id="rId27" Type="http://schemas.openxmlformats.org/officeDocument/2006/relationships/image" Target="../media/image79.svg"/><Relationship Id="rId43" Type="http://schemas.openxmlformats.org/officeDocument/2006/relationships/image" Target="../media/image95.png"/><Relationship Id="rId48" Type="http://schemas.openxmlformats.org/officeDocument/2006/relationships/image" Target="../media/image100.svg"/><Relationship Id="rId64" Type="http://schemas.openxmlformats.org/officeDocument/2006/relationships/image" Target="../media/image111.svg"/><Relationship Id="rId69" Type="http://schemas.openxmlformats.org/officeDocument/2006/relationships/image" Target="../media/image116.png"/><Relationship Id="rId8" Type="http://schemas.openxmlformats.org/officeDocument/2006/relationships/image" Target="../media/image36.png"/><Relationship Id="rId51" Type="http://schemas.openxmlformats.org/officeDocument/2006/relationships/image" Target="../media/image55.png"/><Relationship Id="rId72" Type="http://schemas.openxmlformats.org/officeDocument/2006/relationships/image" Target="../media/image119.png"/><Relationship Id="rId80" Type="http://schemas.openxmlformats.org/officeDocument/2006/relationships/image" Target="../media/image127.png"/><Relationship Id="rId85" Type="http://schemas.openxmlformats.org/officeDocument/2006/relationships/image" Target="../media/image132.png"/><Relationship Id="rId93" Type="http://schemas.openxmlformats.org/officeDocument/2006/relationships/image" Target="../media/image140.png"/><Relationship Id="rId3" Type="http://schemas.openxmlformats.org/officeDocument/2006/relationships/image" Target="../media/image31.png"/><Relationship Id="rId12" Type="http://schemas.openxmlformats.org/officeDocument/2006/relationships/image" Target="../media/image64.png"/><Relationship Id="rId17" Type="http://schemas.openxmlformats.org/officeDocument/2006/relationships/image" Target="../media/image69.svg"/><Relationship Id="rId25" Type="http://schemas.openxmlformats.org/officeDocument/2006/relationships/image" Target="../media/image77.svg"/><Relationship Id="rId33" Type="http://schemas.openxmlformats.org/officeDocument/2006/relationships/image" Target="../media/image85.svg"/><Relationship Id="rId38" Type="http://schemas.openxmlformats.org/officeDocument/2006/relationships/image" Target="../media/image90.png"/><Relationship Id="rId46" Type="http://schemas.openxmlformats.org/officeDocument/2006/relationships/image" Target="../media/image98.svg"/><Relationship Id="rId59" Type="http://schemas.openxmlformats.org/officeDocument/2006/relationships/image" Target="../media/image106.png"/><Relationship Id="rId67" Type="http://schemas.openxmlformats.org/officeDocument/2006/relationships/image" Target="../media/image114.png"/><Relationship Id="rId20" Type="http://schemas.openxmlformats.org/officeDocument/2006/relationships/image" Target="../media/image72.png"/><Relationship Id="rId41" Type="http://schemas.openxmlformats.org/officeDocument/2006/relationships/image" Target="../media/image93.png"/><Relationship Id="rId54" Type="http://schemas.openxmlformats.org/officeDocument/2006/relationships/image" Target="../media/image54.png"/><Relationship Id="rId62" Type="http://schemas.openxmlformats.org/officeDocument/2006/relationships/image" Target="../media/image109.svg"/><Relationship Id="rId70" Type="http://schemas.openxmlformats.org/officeDocument/2006/relationships/image" Target="../media/image117.png"/><Relationship Id="rId75" Type="http://schemas.openxmlformats.org/officeDocument/2006/relationships/image" Target="../media/image122.png"/><Relationship Id="rId83" Type="http://schemas.openxmlformats.org/officeDocument/2006/relationships/image" Target="../media/image130.png"/><Relationship Id="rId88" Type="http://schemas.openxmlformats.org/officeDocument/2006/relationships/image" Target="../media/image135.svg"/><Relationship Id="rId91" Type="http://schemas.openxmlformats.org/officeDocument/2006/relationships/image" Target="../media/image138.png"/><Relationship Id="rId96" Type="http://schemas.openxmlformats.org/officeDocument/2006/relationships/image" Target="../media/image143.svg"/><Relationship Id="rId1" Type="http://schemas.openxmlformats.org/officeDocument/2006/relationships/slideLayout" Target="../slideLayouts/slideLayout1.xml"/><Relationship Id="rId6" Type="http://schemas.openxmlformats.org/officeDocument/2006/relationships/image" Target="../media/image34.png"/><Relationship Id="rId15" Type="http://schemas.openxmlformats.org/officeDocument/2006/relationships/image" Target="../media/image67.svg"/><Relationship Id="rId23" Type="http://schemas.openxmlformats.org/officeDocument/2006/relationships/image" Target="../media/image75.svg"/><Relationship Id="rId28" Type="http://schemas.openxmlformats.org/officeDocument/2006/relationships/image" Target="../media/image80.png"/><Relationship Id="rId36" Type="http://schemas.openxmlformats.org/officeDocument/2006/relationships/image" Target="../media/image88.png"/><Relationship Id="rId49" Type="http://schemas.openxmlformats.org/officeDocument/2006/relationships/image" Target="../media/image52.png"/><Relationship Id="rId57" Type="http://schemas.openxmlformats.org/officeDocument/2006/relationships/image" Target="../media/image104.png"/><Relationship Id="rId10" Type="http://schemas.openxmlformats.org/officeDocument/2006/relationships/image" Target="../media/image38.png"/><Relationship Id="rId31" Type="http://schemas.openxmlformats.org/officeDocument/2006/relationships/image" Target="../media/image83.svg"/><Relationship Id="rId44" Type="http://schemas.openxmlformats.org/officeDocument/2006/relationships/image" Target="../media/image96.svg"/><Relationship Id="rId52" Type="http://schemas.openxmlformats.org/officeDocument/2006/relationships/image" Target="../media/image56.png"/><Relationship Id="rId60" Type="http://schemas.openxmlformats.org/officeDocument/2006/relationships/image" Target="../media/image107.svg"/><Relationship Id="rId65" Type="http://schemas.openxmlformats.org/officeDocument/2006/relationships/image" Target="../media/image112.png"/><Relationship Id="rId73" Type="http://schemas.openxmlformats.org/officeDocument/2006/relationships/image" Target="../media/image120.png"/><Relationship Id="rId78" Type="http://schemas.openxmlformats.org/officeDocument/2006/relationships/image" Target="../media/image125.png"/><Relationship Id="rId81" Type="http://schemas.openxmlformats.org/officeDocument/2006/relationships/image" Target="../media/image128.png"/><Relationship Id="rId86" Type="http://schemas.openxmlformats.org/officeDocument/2006/relationships/image" Target="../media/image133.png"/><Relationship Id="rId94" Type="http://schemas.openxmlformats.org/officeDocument/2006/relationships/image" Target="../media/image141.svg"/><Relationship Id="rId4" Type="http://schemas.openxmlformats.org/officeDocument/2006/relationships/image" Target="../media/image32.png"/><Relationship Id="rId9" Type="http://schemas.openxmlformats.org/officeDocument/2006/relationships/image" Target="../media/image37.png"/><Relationship Id="rId13" Type="http://schemas.openxmlformats.org/officeDocument/2006/relationships/image" Target="../media/image65.svg"/><Relationship Id="rId18" Type="http://schemas.openxmlformats.org/officeDocument/2006/relationships/image" Target="../media/image70.png"/><Relationship Id="rId39" Type="http://schemas.openxmlformats.org/officeDocument/2006/relationships/image" Target="../media/image91.png"/><Relationship Id="rId34" Type="http://schemas.openxmlformats.org/officeDocument/2006/relationships/image" Target="../media/image86.png"/><Relationship Id="rId50" Type="http://schemas.openxmlformats.org/officeDocument/2006/relationships/image" Target="../media/image53.png"/><Relationship Id="rId55" Type="http://schemas.openxmlformats.org/officeDocument/2006/relationships/image" Target="../media/image102.png"/><Relationship Id="rId76" Type="http://schemas.openxmlformats.org/officeDocument/2006/relationships/image" Target="../media/image123.png"/><Relationship Id="rId7" Type="http://schemas.openxmlformats.org/officeDocument/2006/relationships/image" Target="../media/image35.png"/><Relationship Id="rId71" Type="http://schemas.openxmlformats.org/officeDocument/2006/relationships/image" Target="../media/image118.png"/><Relationship Id="rId92" Type="http://schemas.openxmlformats.org/officeDocument/2006/relationships/image" Target="../media/image139.svg"/><Relationship Id="rId2" Type="http://schemas.openxmlformats.org/officeDocument/2006/relationships/notesSlide" Target="../notesSlides/notesSlide16.xml"/><Relationship Id="rId29" Type="http://schemas.openxmlformats.org/officeDocument/2006/relationships/image" Target="../media/image81.svg"/><Relationship Id="rId24" Type="http://schemas.openxmlformats.org/officeDocument/2006/relationships/image" Target="../media/image76.png"/><Relationship Id="rId40" Type="http://schemas.openxmlformats.org/officeDocument/2006/relationships/image" Target="../media/image92.png"/><Relationship Id="rId45" Type="http://schemas.openxmlformats.org/officeDocument/2006/relationships/image" Target="../media/image97.png"/><Relationship Id="rId66" Type="http://schemas.openxmlformats.org/officeDocument/2006/relationships/image" Target="../media/image113.png"/><Relationship Id="rId87" Type="http://schemas.openxmlformats.org/officeDocument/2006/relationships/image" Target="../media/image134.png"/><Relationship Id="rId61" Type="http://schemas.openxmlformats.org/officeDocument/2006/relationships/image" Target="../media/image108.png"/><Relationship Id="rId82" Type="http://schemas.openxmlformats.org/officeDocument/2006/relationships/image" Target="../media/image129.png"/><Relationship Id="rId19" Type="http://schemas.openxmlformats.org/officeDocument/2006/relationships/image" Target="../media/image71.svg"/><Relationship Id="rId14" Type="http://schemas.openxmlformats.org/officeDocument/2006/relationships/image" Target="../media/image66.png"/><Relationship Id="rId30" Type="http://schemas.openxmlformats.org/officeDocument/2006/relationships/image" Target="../media/image82.png"/><Relationship Id="rId35" Type="http://schemas.openxmlformats.org/officeDocument/2006/relationships/image" Target="../media/image87.svg"/><Relationship Id="rId56" Type="http://schemas.openxmlformats.org/officeDocument/2006/relationships/image" Target="../media/image103.svg"/><Relationship Id="rId77" Type="http://schemas.openxmlformats.org/officeDocument/2006/relationships/image" Target="../media/image124.png"/></Relationships>
</file>

<file path=ppt/slides/_rels/slide19.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50.png"/><Relationship Id="rId26" Type="http://schemas.openxmlformats.org/officeDocument/2006/relationships/image" Target="../media/image158.png"/><Relationship Id="rId39" Type="http://schemas.openxmlformats.org/officeDocument/2006/relationships/image" Target="../media/image171.svg"/><Relationship Id="rId21" Type="http://schemas.openxmlformats.org/officeDocument/2006/relationships/image" Target="../media/image153.png"/><Relationship Id="rId34" Type="http://schemas.openxmlformats.org/officeDocument/2006/relationships/image" Target="../media/image166.png"/><Relationship Id="rId42" Type="http://schemas.openxmlformats.org/officeDocument/2006/relationships/image" Target="../media/image174.png"/><Relationship Id="rId47" Type="http://schemas.openxmlformats.org/officeDocument/2006/relationships/image" Target="../media/image62.png"/><Relationship Id="rId50" Type="http://schemas.openxmlformats.org/officeDocument/2006/relationships/image" Target="../media/image179.svg"/><Relationship Id="rId55" Type="http://schemas.openxmlformats.org/officeDocument/2006/relationships/image" Target="../media/image184.svg"/><Relationship Id="rId7" Type="http://schemas.openxmlformats.org/officeDocument/2006/relationships/image" Target="../media/image43.png"/><Relationship Id="rId2" Type="http://schemas.openxmlformats.org/officeDocument/2006/relationships/notesSlide" Target="../notesSlides/notesSlide17.xml"/><Relationship Id="rId16" Type="http://schemas.openxmlformats.org/officeDocument/2006/relationships/image" Target="../media/image148.png"/><Relationship Id="rId29" Type="http://schemas.openxmlformats.org/officeDocument/2006/relationships/image" Target="../media/image161.png"/><Relationship Id="rId11" Type="http://schemas.openxmlformats.org/officeDocument/2006/relationships/image" Target="../media/image48.png"/><Relationship Id="rId24" Type="http://schemas.openxmlformats.org/officeDocument/2006/relationships/image" Target="../media/image156.pn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45" Type="http://schemas.openxmlformats.org/officeDocument/2006/relationships/image" Target="../media/image177.svg"/><Relationship Id="rId53" Type="http://schemas.openxmlformats.org/officeDocument/2006/relationships/image" Target="../media/image182.svg"/><Relationship Id="rId58" Type="http://schemas.openxmlformats.org/officeDocument/2006/relationships/image" Target="../media/image187.png"/><Relationship Id="rId5" Type="http://schemas.openxmlformats.org/officeDocument/2006/relationships/image" Target="../media/image40.png"/><Relationship Id="rId61" Type="http://schemas.openxmlformats.org/officeDocument/2006/relationships/image" Target="../media/image190.svg"/><Relationship Id="rId19" Type="http://schemas.openxmlformats.org/officeDocument/2006/relationships/image" Target="../media/image151.png"/><Relationship Id="rId14" Type="http://schemas.openxmlformats.org/officeDocument/2006/relationships/image" Target="../media/image146.png"/><Relationship Id="rId22" Type="http://schemas.openxmlformats.org/officeDocument/2006/relationships/image" Target="../media/image154.png"/><Relationship Id="rId27" Type="http://schemas.openxmlformats.org/officeDocument/2006/relationships/image" Target="../media/image159.png"/><Relationship Id="rId30" Type="http://schemas.openxmlformats.org/officeDocument/2006/relationships/image" Target="../media/image162.png"/><Relationship Id="rId35" Type="http://schemas.openxmlformats.org/officeDocument/2006/relationships/image" Target="../media/image167.png"/><Relationship Id="rId43" Type="http://schemas.openxmlformats.org/officeDocument/2006/relationships/image" Target="../media/image175.svg"/><Relationship Id="rId48" Type="http://schemas.openxmlformats.org/officeDocument/2006/relationships/image" Target="../media/image63.svg"/><Relationship Id="rId56" Type="http://schemas.openxmlformats.org/officeDocument/2006/relationships/image" Target="../media/image185.png"/><Relationship Id="rId8" Type="http://schemas.openxmlformats.org/officeDocument/2006/relationships/image" Target="../media/image45.png"/><Relationship Id="rId51" Type="http://schemas.openxmlformats.org/officeDocument/2006/relationships/image" Target="../media/image180.svg"/><Relationship Id="rId3" Type="http://schemas.openxmlformats.org/officeDocument/2006/relationships/image" Target="../media/image1.png"/><Relationship Id="rId12" Type="http://schemas.openxmlformats.org/officeDocument/2006/relationships/image" Target="../media/image144.png"/><Relationship Id="rId17" Type="http://schemas.openxmlformats.org/officeDocument/2006/relationships/image" Target="../media/image149.png"/><Relationship Id="rId25" Type="http://schemas.openxmlformats.org/officeDocument/2006/relationships/image" Target="../media/image157.png"/><Relationship Id="rId33" Type="http://schemas.openxmlformats.org/officeDocument/2006/relationships/image" Target="../media/image165.png"/><Relationship Id="rId38" Type="http://schemas.openxmlformats.org/officeDocument/2006/relationships/image" Target="../media/image170.png"/><Relationship Id="rId46" Type="http://schemas.openxmlformats.org/officeDocument/2006/relationships/image" Target="../media/image57.png"/><Relationship Id="rId59" Type="http://schemas.openxmlformats.org/officeDocument/2006/relationships/image" Target="../media/image188.svg"/><Relationship Id="rId20" Type="http://schemas.openxmlformats.org/officeDocument/2006/relationships/image" Target="../media/image152.png"/><Relationship Id="rId41" Type="http://schemas.openxmlformats.org/officeDocument/2006/relationships/image" Target="../media/image173.svg"/><Relationship Id="rId54" Type="http://schemas.openxmlformats.org/officeDocument/2006/relationships/image" Target="../media/image183.png"/><Relationship Id="rId1" Type="http://schemas.openxmlformats.org/officeDocument/2006/relationships/slideLayout" Target="../slideLayouts/slideLayout1.xml"/><Relationship Id="rId6" Type="http://schemas.openxmlformats.org/officeDocument/2006/relationships/image" Target="../media/image41.png"/><Relationship Id="rId15" Type="http://schemas.openxmlformats.org/officeDocument/2006/relationships/image" Target="../media/image147.png"/><Relationship Id="rId23" Type="http://schemas.openxmlformats.org/officeDocument/2006/relationships/image" Target="../media/image155.png"/><Relationship Id="rId28" Type="http://schemas.openxmlformats.org/officeDocument/2006/relationships/image" Target="../media/image160.png"/><Relationship Id="rId36" Type="http://schemas.openxmlformats.org/officeDocument/2006/relationships/image" Target="../media/image168.png"/><Relationship Id="rId49" Type="http://schemas.openxmlformats.org/officeDocument/2006/relationships/image" Target="../media/image178.png"/><Relationship Id="rId57" Type="http://schemas.openxmlformats.org/officeDocument/2006/relationships/image" Target="../media/image186.svg"/><Relationship Id="rId10" Type="http://schemas.openxmlformats.org/officeDocument/2006/relationships/image" Target="../media/image47.png"/><Relationship Id="rId31" Type="http://schemas.openxmlformats.org/officeDocument/2006/relationships/image" Target="../media/image163.png"/><Relationship Id="rId44" Type="http://schemas.openxmlformats.org/officeDocument/2006/relationships/image" Target="../media/image176.png"/><Relationship Id="rId52" Type="http://schemas.openxmlformats.org/officeDocument/2006/relationships/image" Target="../media/image181.png"/><Relationship Id="rId60" Type="http://schemas.openxmlformats.org/officeDocument/2006/relationships/image" Target="../media/image189.png"/><Relationship Id="rId4" Type="http://schemas.openxmlformats.org/officeDocument/2006/relationships/image" Target="../media/image39.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2.png"/><Relationship Id="rId18" Type="http://schemas.openxmlformats.org/officeDocument/2006/relationships/image" Target="../media/image58.png"/><Relationship Id="rId3" Type="http://schemas.openxmlformats.org/officeDocument/2006/relationships/image" Target="../media/image59.png"/><Relationship Id="rId7" Type="http://schemas.openxmlformats.org/officeDocument/2006/relationships/image" Target="../media/image60.png"/><Relationship Id="rId12" Type="http://schemas.openxmlformats.org/officeDocument/2006/relationships/image" Target="../media/image47.png"/><Relationship Id="rId17" Type="http://schemas.openxmlformats.org/officeDocument/2006/relationships/image" Target="../media/image195.png"/><Relationship Id="rId2" Type="http://schemas.openxmlformats.org/officeDocument/2006/relationships/notesSlide" Target="../notesSlides/notesSlide19.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92.png"/><Relationship Id="rId11" Type="http://schemas.openxmlformats.org/officeDocument/2006/relationships/image" Target="../media/image48.png"/><Relationship Id="rId5" Type="http://schemas.openxmlformats.org/officeDocument/2006/relationships/image" Target="../media/image191.png"/><Relationship Id="rId15" Type="http://schemas.openxmlformats.org/officeDocument/2006/relationships/image" Target="../media/image194.png"/><Relationship Id="rId10" Type="http://schemas.openxmlformats.org/officeDocument/2006/relationships/image" Target="../media/image43.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41.png"/><Relationship Id="rId14" Type="http://schemas.openxmlformats.org/officeDocument/2006/relationships/image" Target="../media/image193.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4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58.png"/><Relationship Id="rId5" Type="http://schemas.openxmlformats.org/officeDocument/2006/relationships/image" Target="../media/image43.png"/><Relationship Id="rId10" Type="http://schemas.openxmlformats.org/officeDocument/2006/relationships/image" Target="../media/image191.png"/><Relationship Id="rId4" Type="http://schemas.openxmlformats.org/officeDocument/2006/relationships/image" Target="../media/image41.pn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1.png"/><Relationship Id="rId12" Type="http://schemas.openxmlformats.org/officeDocument/2006/relationships/image" Target="../media/image14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151.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9.png"/><Relationship Id="rId4" Type="http://schemas.openxmlformats.org/officeDocument/2006/relationships/image" Target="../media/image41.png"/><Relationship Id="rId9" Type="http://schemas.openxmlformats.org/officeDocument/2006/relationships/image" Target="../media/image4.png"/><Relationship Id="rId14" Type="http://schemas.openxmlformats.org/officeDocument/2006/relationships/image" Target="../media/image191.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5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8.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8.png"/><Relationship Id="rId4" Type="http://schemas.openxmlformats.org/officeDocument/2006/relationships/image" Target="../media/image41.png"/><Relationship Id="rId9" Type="http://schemas.openxmlformats.org/officeDocument/2006/relationships/image" Target="../media/image52.png"/><Relationship Id="rId14" Type="http://schemas.openxmlformats.org/officeDocument/2006/relationships/image" Target="../media/image191.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160.png"/><Relationship Id="rId4" Type="http://schemas.openxmlformats.org/officeDocument/2006/relationships/image" Target="../media/image41.png"/><Relationship Id="rId9" Type="http://schemas.openxmlformats.org/officeDocument/2006/relationships/image" Target="../media/image144.png"/><Relationship Id="rId14" Type="http://schemas.openxmlformats.org/officeDocument/2006/relationships/image" Target="../media/image58.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61.png"/><Relationship Id="rId5" Type="http://schemas.openxmlformats.org/officeDocument/2006/relationships/image" Target="../media/image43.png"/><Relationship Id="rId15" Type="http://schemas.openxmlformats.org/officeDocument/2006/relationships/image" Target="../media/image54.png"/><Relationship Id="rId10" Type="http://schemas.openxmlformats.org/officeDocument/2006/relationships/image" Target="../media/image145.png"/><Relationship Id="rId4" Type="http://schemas.openxmlformats.org/officeDocument/2006/relationships/image" Target="../media/image41.png"/><Relationship Id="rId9" Type="http://schemas.openxmlformats.org/officeDocument/2006/relationships/image" Target="../media/image150.png"/><Relationship Id="rId14" Type="http://schemas.openxmlformats.org/officeDocument/2006/relationships/image" Target="../media/image58.png"/></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97.png"/><Relationship Id="rId7" Type="http://schemas.openxmlformats.org/officeDocument/2006/relationships/image" Target="../media/image201.jpeg"/><Relationship Id="rId2" Type="http://schemas.openxmlformats.org/officeDocument/2006/relationships/image" Target="../media/image196.png"/><Relationship Id="rId1" Type="http://schemas.openxmlformats.org/officeDocument/2006/relationships/slideLayout" Target="../slideLayouts/slideLayout1.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 Id="rId9" Type="http://schemas.openxmlformats.org/officeDocument/2006/relationships/image" Target="../media/image202.png"/></Relationships>
</file>

<file path=ppt/slides/_rels/slide2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10.png"/><Relationship Id="rId3" Type="http://schemas.openxmlformats.org/officeDocument/2006/relationships/image" Target="../media/image9.png"/><Relationship Id="rId7" Type="http://schemas.openxmlformats.org/officeDocument/2006/relationships/image" Target="../media/image206.png"/><Relationship Id="rId12"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05.png"/><Relationship Id="rId11" Type="http://schemas.openxmlformats.org/officeDocument/2006/relationships/image" Target="../media/image209.png"/><Relationship Id="rId5" Type="http://schemas.openxmlformats.org/officeDocument/2006/relationships/image" Target="../media/image204.png"/><Relationship Id="rId10" Type="http://schemas.openxmlformats.org/officeDocument/2006/relationships/image" Target="../media/image208.png"/><Relationship Id="rId4" Type="http://schemas.openxmlformats.org/officeDocument/2006/relationships/image" Target="../media/image203.png"/><Relationship Id="rId9" Type="http://schemas.openxmlformats.org/officeDocument/2006/relationships/image" Target="../media/image207.png"/><Relationship Id="rId14" Type="http://schemas.openxmlformats.org/officeDocument/2006/relationships/image" Target="../media/image211.png"/></Relationships>
</file>

<file path=ppt/slides/_rels/slide2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4.png"/><Relationship Id="rId3" Type="http://schemas.openxmlformats.org/officeDocument/2006/relationships/image" Target="../media/image39.png"/><Relationship Id="rId21" Type="http://schemas.openxmlformats.org/officeDocument/2006/relationships/image" Target="../media/image62.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2.png"/><Relationship Id="rId2" Type="http://schemas.openxmlformats.org/officeDocument/2006/relationships/notesSlide" Target="../notesSlides/notesSlide28.xml"/><Relationship Id="rId16" Type="http://schemas.openxmlformats.org/officeDocument/2006/relationships/image" Target="../media/image1.png"/><Relationship Id="rId20"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7.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63.svg"/></Relationships>
</file>

<file path=ppt/slides/_rels/slide32.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208.png"/></Relationships>
</file>

<file path=ppt/slides/_rels/slide3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2.png"/><Relationship Id="rId7" Type="http://schemas.openxmlformats.org/officeDocument/2006/relationships/image" Target="../media/image21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0.png"/><Relationship Id="rId5" Type="http://schemas.openxmlformats.org/officeDocument/2006/relationships/image" Target="../media/image8.png"/><Relationship Id="rId10" Type="http://schemas.openxmlformats.org/officeDocument/2006/relationships/image" Target="../media/image42.png"/><Relationship Id="rId4" Type="http://schemas.openxmlformats.org/officeDocument/2006/relationships/image" Target="../media/image208.png"/><Relationship Id="rId9" Type="http://schemas.openxmlformats.org/officeDocument/2006/relationships/image" Target="../media/image215.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0.png"/><Relationship Id="rId7" Type="http://schemas.openxmlformats.org/officeDocument/2006/relationships/image" Target="../media/image149.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45.png"/><Relationship Id="rId5" Type="http://schemas.openxmlformats.org/officeDocument/2006/relationships/image" Target="../media/image208.png"/><Relationship Id="rId10" Type="http://schemas.openxmlformats.org/officeDocument/2006/relationships/image" Target="../media/image152.png"/><Relationship Id="rId4" Type="http://schemas.openxmlformats.org/officeDocument/2006/relationships/image" Target="../media/image12.png"/><Relationship Id="rId9" Type="http://schemas.openxmlformats.org/officeDocument/2006/relationships/image" Target="../media/image151.png"/></Relationships>
</file>

<file path=ppt/slides/_rels/slide42.xml.rels><?xml version="1.0" encoding="UTF-8" standalone="yes"?>
<Relationships xmlns="http://schemas.openxmlformats.org/package/2006/relationships"><Relationship Id="rId8" Type="http://schemas.openxmlformats.org/officeDocument/2006/relationships/image" Target="../media/image215.png"/><Relationship Id="rId13" Type="http://schemas.openxmlformats.org/officeDocument/2006/relationships/image" Target="../media/image151.png"/><Relationship Id="rId3" Type="http://schemas.openxmlformats.org/officeDocument/2006/relationships/image" Target="../media/image40.png"/><Relationship Id="rId7" Type="http://schemas.openxmlformats.org/officeDocument/2006/relationships/image" Target="../media/image112.png"/><Relationship Id="rId12" Type="http://schemas.openxmlformats.org/officeDocument/2006/relationships/image" Target="../media/image150.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49.png"/><Relationship Id="rId5" Type="http://schemas.openxmlformats.org/officeDocument/2006/relationships/image" Target="../media/image208.png"/><Relationship Id="rId15" Type="http://schemas.openxmlformats.org/officeDocument/2006/relationships/image" Target="../media/image145.png"/><Relationship Id="rId10" Type="http://schemas.openxmlformats.org/officeDocument/2006/relationships/image" Target="../media/image216.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152.png"/></Relationships>
</file>

<file path=ppt/slides/_rels/slide43.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215.png"/><Relationship Id="rId3" Type="http://schemas.openxmlformats.org/officeDocument/2006/relationships/image" Target="../media/image40.png"/><Relationship Id="rId7" Type="http://schemas.openxmlformats.org/officeDocument/2006/relationships/image" Target="../media/image152.png"/><Relationship Id="rId12" Type="http://schemas.openxmlformats.org/officeDocument/2006/relationships/image" Target="../media/image112.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50.png"/><Relationship Id="rId11" Type="http://schemas.openxmlformats.org/officeDocument/2006/relationships/image" Target="../media/image8.png"/><Relationship Id="rId5" Type="http://schemas.openxmlformats.org/officeDocument/2006/relationships/image" Target="../media/image149.png"/><Relationship Id="rId15" Type="http://schemas.openxmlformats.org/officeDocument/2006/relationships/image" Target="../media/image216.png"/><Relationship Id="rId10" Type="http://schemas.openxmlformats.org/officeDocument/2006/relationships/image" Target="../media/image208.png"/><Relationship Id="rId4" Type="http://schemas.openxmlformats.org/officeDocument/2006/relationships/image" Target="../media/image151.png"/><Relationship Id="rId9" Type="http://schemas.openxmlformats.org/officeDocument/2006/relationships/image" Target="../media/image12.png"/><Relationship Id="rId1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51.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4.png"/><Relationship Id="rId7" Type="http://schemas.openxmlformats.org/officeDocument/2006/relationships/image" Target="../media/image193.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191.png"/></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93.png"/></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193.png"/><Relationship Id="rId4" Type="http://schemas.openxmlformats.org/officeDocument/2006/relationships/image" Target="../media/image217.png"/></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219.png"/><Relationship Id="rId5" Type="http://schemas.openxmlformats.org/officeDocument/2006/relationships/image" Target="../media/image12.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3.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74.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8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1.png"/><Relationship Id="rId7" Type="http://schemas.openxmlformats.org/officeDocument/2006/relationships/image" Target="../media/image158.pn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62.png"/><Relationship Id="rId5" Type="http://schemas.openxmlformats.org/officeDocument/2006/relationships/image" Target="../media/image8.png"/><Relationship Id="rId10" Type="http://schemas.openxmlformats.org/officeDocument/2006/relationships/image" Target="../media/image161.png"/><Relationship Id="rId4" Type="http://schemas.openxmlformats.org/officeDocument/2006/relationships/image" Target="../media/image220.png"/><Relationship Id="rId9" Type="http://schemas.openxmlformats.org/officeDocument/2006/relationships/image" Target="../media/image160.png"/></Relationships>
</file>

<file path=ppt/slides/_rels/slide8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8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48.png"/><Relationship Id="rId7" Type="http://schemas.openxmlformats.org/officeDocument/2006/relationships/image" Target="../media/image164.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45.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221.png"/></Relationships>
</file>

<file path=ppt/slides/_rels/slide9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9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5.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8.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217.png"/><Relationship Id="rId5" Type="http://schemas.openxmlformats.org/officeDocument/2006/relationships/image" Target="../media/image3.png"/><Relationship Id="rId4" Type="http://schemas.openxmlformats.org/officeDocument/2006/relationships/image" Target="../media/image195.png"/></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This file serves three purposes:</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Act as a branding guideline and resource for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 core set of slides to use when presenting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additional slides for deep-dive presentations. </a:t>
            </a:r>
            <a:endParaRPr dirty="0">
              <a:latin typeface="Space Grotesk" pitchFamily="2" charset="0"/>
              <a:cs typeface="Space Grotesk" pitchFamily="2" charset="0"/>
            </a:endParaRPr>
          </a:p>
          <a:p>
            <a:pPr marL="342900" marR="0" lvl="1" indent="0" algn="l" rtl="0">
              <a:lnSpc>
                <a:spcPct val="100000"/>
              </a:lnSpc>
              <a:spcBef>
                <a:spcPts val="0"/>
              </a:spcBef>
              <a:spcAft>
                <a:spcPts val="0"/>
              </a:spcAft>
              <a:buNone/>
            </a:pPr>
            <a:endParaRPr sz="1800" b="0" i="0" u="none" strike="noStrike" cap="none" dirty="0">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dirty="0">
                <a:solidFill>
                  <a:srgbClr val="000000"/>
                </a:solidFill>
                <a:latin typeface="Space Grotesk"/>
                <a:ea typeface="Space Grotesk"/>
                <a:cs typeface="Space Grotesk"/>
                <a:sym typeface="Space Grotesk"/>
              </a:rPr>
              <a:t>Slide Assets </a:t>
            </a:r>
            <a:r>
              <a:rPr lang="en-US" sz="1800" b="0" i="0" u="none" strike="noStrike" cap="none" dirty="0">
                <a:solidFill>
                  <a:srgbClr val="000000"/>
                </a:solidFill>
                <a:latin typeface="Space Grotesk"/>
                <a:ea typeface="Space Grotesk"/>
                <a:cs typeface="Space Grotesk"/>
                <a:sym typeface="Space Grotesk"/>
              </a:rPr>
              <a:t>section at the end of this deck contains many assets that you can use to create more diagrams. </a:t>
            </a:r>
            <a:endParaRPr dirty="0">
              <a:latin typeface="Space Grotesk" pitchFamily="2" charset="0"/>
              <a:cs typeface="Space Grotesk" pitchFamily="2" charset="0"/>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How to request updates this file:</a:t>
            </a:r>
            <a:endParaRPr dirty="0">
              <a:latin typeface="Space Grotesk" pitchFamily="2" charset="0"/>
              <a:cs typeface="Space Grotesk" pitchFamily="2" charset="0"/>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pace Grotesk"/>
                <a:ea typeface="Space Grotesk"/>
                <a:cs typeface="Space Grotesk"/>
                <a:sym typeface="Space Grotesk"/>
              </a:rPr>
              <a:t>Create an issue in </a:t>
            </a:r>
            <a:r>
              <a:rPr lang="en-US" sz="1800" b="0" i="0" u="sng" strike="noStrike" cap="none" dirty="0">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dirty="0">
                <a:solidFill>
                  <a:srgbClr val="000000"/>
                </a:solidFill>
                <a:latin typeface="Space Grotesk"/>
                <a:ea typeface="Space Grotesk"/>
                <a:cs typeface="Space Grotesk"/>
                <a:sym typeface="Space Grotesk"/>
              </a:rPr>
              <a:t> with details on what you’d like to add/update</a:t>
            </a:r>
            <a:endParaRPr dirty="0">
              <a:latin typeface="Space Grotesk" pitchFamily="2" charset="0"/>
              <a:cs typeface="Space Grotesk"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73979" y="702523"/>
            <a:ext cx="1847850" cy="1123950"/>
          </a:xfrm>
          <a:prstGeom prst="rect">
            <a:avLst/>
          </a:prstGeom>
          <a:noFill/>
          <a:ln>
            <a:noFill/>
          </a:ln>
        </p:spPr>
      </p:pic>
      <p:sp>
        <p:nvSpPr>
          <p:cNvPr id="258" name="Google Shape;258;p35"/>
          <p:cNvSpPr txBox="1"/>
          <p:nvPr/>
        </p:nvSpPr>
        <p:spPr>
          <a:xfrm>
            <a:off x="665106" y="241812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dirty="0">
                <a:solidFill>
                  <a:srgbClr val="000000"/>
                </a:solidFill>
                <a:latin typeface="Space Grotesk"/>
                <a:ea typeface="Space Grotesk"/>
                <a:cs typeface="Space Grotesk"/>
                <a:sym typeface="Space Grotesk"/>
              </a:rPr>
              <a:t>Distributed Application Runtime</a:t>
            </a:r>
            <a:endParaRPr sz="2400" b="1" i="0" u="none" strike="noStrike" cap="none" dirty="0">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665106" y="4661316"/>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pic>
        <p:nvPicPr>
          <p:cNvPr id="5" name="Picture 4">
            <a:extLst>
              <a:ext uri="{FF2B5EF4-FFF2-40B4-BE49-F238E27FC236}">
                <a16:creationId xmlns:a16="http://schemas.microsoft.com/office/drawing/2014/main" id="{5090897A-B369-B750-C197-9BB16A17A1D3}"/>
              </a:ext>
            </a:extLst>
          </p:cNvPr>
          <p:cNvPicPr>
            <a:picLocks noChangeAspect="1"/>
          </p:cNvPicPr>
          <p:nvPr/>
        </p:nvPicPr>
        <p:blipFill>
          <a:blip r:embed="rId5"/>
          <a:srcRect b="85879"/>
          <a:stretch/>
        </p:blipFill>
        <p:spPr>
          <a:xfrm>
            <a:off x="3646691" y="208333"/>
            <a:ext cx="8043659" cy="6441333"/>
          </a:xfrm>
          <a:prstGeom prst="rect">
            <a:avLst/>
          </a:prstGeom>
          <a:effectLst>
            <a:outerShdw blurRad="50800" dist="38100" dir="2700000" algn="tl" rotWithShape="0">
              <a:prstClr val="black">
                <a:alpha val="40000"/>
              </a:prstClr>
            </a:outerShdw>
          </a:effectLst>
        </p:spPr>
      </p:pic>
      <p:grpSp>
        <p:nvGrpSpPr>
          <p:cNvPr id="4" name="Group 3">
            <a:extLst>
              <a:ext uri="{FF2B5EF4-FFF2-40B4-BE49-F238E27FC236}">
                <a16:creationId xmlns:a16="http://schemas.microsoft.com/office/drawing/2014/main" id="{4FB821DB-0B31-9C06-2CF5-C1BD0E3C9316}"/>
              </a:ext>
            </a:extLst>
          </p:cNvPr>
          <p:cNvGrpSpPr/>
          <p:nvPr/>
        </p:nvGrpSpPr>
        <p:grpSpPr>
          <a:xfrm>
            <a:off x="665106" y="5870724"/>
            <a:ext cx="2065597" cy="741423"/>
            <a:chOff x="665106" y="5631964"/>
            <a:chExt cx="2065597" cy="741423"/>
          </a:xfrm>
        </p:grpSpPr>
        <p:pic>
          <p:nvPicPr>
            <p:cNvPr id="2" name="Graphic 1">
              <a:extLst>
                <a:ext uri="{FF2B5EF4-FFF2-40B4-BE49-F238E27FC236}">
                  <a16:creationId xmlns:a16="http://schemas.microsoft.com/office/drawing/2014/main" id="{2AB4F960-C932-18D7-1E69-6F78C33952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6153" y="5631964"/>
              <a:ext cx="2024550" cy="385628"/>
            </a:xfrm>
            <a:prstGeom prst="rect">
              <a:avLst/>
            </a:prstGeom>
          </p:spPr>
        </p:pic>
        <p:sp>
          <p:nvSpPr>
            <p:cNvPr id="3" name="Google Shape;259;p35">
              <a:hlinkClick r:id="rId4"/>
              <a:extLst>
                <a:ext uri="{FF2B5EF4-FFF2-40B4-BE49-F238E27FC236}">
                  <a16:creationId xmlns:a16="http://schemas.microsoft.com/office/drawing/2014/main" id="{B5860257-6286-01ED-11E7-3849DEEDD7EA}"/>
                </a:ext>
              </a:extLst>
            </p:cNvPr>
            <p:cNvSpPr txBox="1"/>
            <p:nvPr/>
          </p:nvSpPr>
          <p:spPr>
            <a:xfrm>
              <a:off x="665106" y="6065651"/>
              <a:ext cx="206559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Graduated project</a:t>
              </a:r>
              <a:endParaRPr sz="14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3" name="Picture 2">
            <a:extLst>
              <a:ext uri="{FF2B5EF4-FFF2-40B4-BE49-F238E27FC236}">
                <a16:creationId xmlns:a16="http://schemas.microsoft.com/office/drawing/2014/main" id="{27F8E732-2A4B-7CA4-E210-733B524D4740}"/>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API</a:t>
            </a:r>
            <a:endParaRPr dirty="0"/>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a:t>
            </a:r>
            <a:r>
              <a:rPr lang="en-GB" sz="1800" b="0" i="0" u="none" strike="noStrike" cap="none" dirty="0" err="1">
                <a:solidFill>
                  <a:schemeClr val="lt1"/>
                </a:solidFill>
                <a:latin typeface="Space Grotesk"/>
                <a:ea typeface="Space Grotesk"/>
                <a:cs typeface="Space Grotesk"/>
                <a:sym typeface="Space Grotesk"/>
              </a:rPr>
              <a:t>docs.dapr.io</a:t>
            </a:r>
            <a:r>
              <a:rPr lang="en-GB" sz="1800" b="0" i="0" u="none" strike="noStrike" cap="none" dirty="0">
                <a:solidFill>
                  <a:schemeClr val="lt1"/>
                </a:solidFill>
                <a:latin typeface="Space Grotesk"/>
                <a:ea typeface="Space Grotesk"/>
                <a:cs typeface="Space Grotesk"/>
                <a:sym typeface="Space Grotesk"/>
              </a:rPr>
              <a:t>/developing-applications/building-blocks/jobs/jobs-overview/</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40615796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58BF2B0-CEB2-CEDD-CF9B-8742BC9BB743}"/>
              </a:ext>
            </a:extLst>
          </p:cNvPr>
          <p:cNvPicPr>
            <a:picLocks noChangeAspect="1"/>
          </p:cNvPicPr>
          <p:nvPr/>
        </p:nvPicPr>
        <p:blipFill>
          <a:blip r:embed="rId2"/>
          <a:stretch>
            <a:fillRect/>
          </a:stretch>
        </p:blipFill>
        <p:spPr>
          <a:xfrm>
            <a:off x="2214490" y="2062373"/>
            <a:ext cx="1080000" cy="1080000"/>
          </a:xfrm>
          <a:prstGeom prst="rect">
            <a:avLst/>
          </a:prstGeom>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Jobs</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Scheduler Service to schedule tasks</a:t>
            </a:r>
          </a:p>
          <a:p>
            <a:pPr>
              <a:lnSpc>
                <a:spcPct val="150000"/>
              </a:lnSpc>
            </a:pPr>
            <a:r>
              <a:rPr lang="en-US" sz="1800" dirty="0">
                <a:latin typeface="Space Grotesk" pitchFamily="2" charset="0"/>
                <a:cs typeface="Space Grotesk" pitchFamily="2" charset="0"/>
              </a:rPr>
              <a:t>- Guarantees at least once delivery</a:t>
            </a:r>
          </a:p>
          <a:p>
            <a:pPr>
              <a:lnSpc>
                <a:spcPct val="150000"/>
              </a:lnSpc>
            </a:pPr>
            <a:r>
              <a:rPr lang="en-US" sz="1800" dirty="0">
                <a:latin typeface="Space Grotesk" pitchFamily="2" charset="0"/>
                <a:cs typeface="Space Grotesk" pitchFamily="2" charset="0"/>
              </a:rPr>
              <a:t>- Combine it with other </a:t>
            </a:r>
            <a:r>
              <a:rPr lang="en-US" sz="1800" dirty="0" err="1">
                <a:latin typeface="Space Grotesk" pitchFamily="2" charset="0"/>
                <a:cs typeface="Space Grotesk" pitchFamily="2" charset="0"/>
              </a:rPr>
              <a:t>Dapr</a:t>
            </a:r>
            <a:r>
              <a:rPr lang="en-US" sz="1800" dirty="0">
                <a:latin typeface="Space Grotesk" pitchFamily="2" charset="0"/>
                <a:cs typeface="Space Grotesk" pitchFamily="2" charset="0"/>
              </a:rPr>
              <a:t> APIs such as delaying pub/sub messages or schedule service invocation calls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Jobs API is an orchestrator that schedules tasks to be executed at a specific time or on a specific interval.</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52FD4F74-C9CE-9DCE-EB11-FD932ECF48C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67212745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23699DE-B726-B1BC-B13C-9E4DEF0B7666}"/>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a:t>
            </a:r>
            <a:endParaRPr dirty="0"/>
          </a:p>
        </p:txBody>
      </p:sp>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p:cNvCxnSpPr>
          <p:nvPr/>
        </p:nvCxnSpPr>
        <p:spPr>
          <a:xfrm>
            <a:off x="3649561" y="3505793"/>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1501282"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sp>
        <p:nvSpPr>
          <p:cNvPr id="30" name="Google Shape;1017;p69">
            <a:extLst>
              <a:ext uri="{FF2B5EF4-FFF2-40B4-BE49-F238E27FC236}">
                <a16:creationId xmlns:a16="http://schemas.microsoft.com/office/drawing/2014/main" id="{0314F9E3-DC30-5C90-3E3B-22E7AFD15FED}"/>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Space Grotesk"/>
                <a:ea typeface="Space Grotesk"/>
                <a:cs typeface="Space Grotesk"/>
                <a:sym typeface="Space Grotesk"/>
              </a:rPr>
              <a:t>gRPC</a:t>
            </a:r>
            <a:r>
              <a:rPr lang="en-US" sz="1200" i="0" strike="noStrike" cap="none" dirty="0">
                <a:solidFill>
                  <a:srgbClr val="121C29"/>
                </a:solidFill>
                <a:latin typeface="Space Grotesk"/>
                <a:ea typeface="Space Grotesk"/>
                <a:cs typeface="Space Grotesk"/>
                <a:sym typeface="Space Grotesk"/>
              </a:rPr>
              <a:t> / HTTP calls</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6DB78368-E083-421C-0DA2-21FE735392C7}"/>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361055AA-6799-CC5C-1135-4FFF5F0AEC71}"/>
              </a:ext>
            </a:extLst>
          </p:cNvPr>
          <p:cNvGrpSpPr/>
          <p:nvPr/>
        </p:nvGrpSpPr>
        <p:grpSpPr>
          <a:xfrm>
            <a:off x="8585005" y="2654802"/>
            <a:ext cx="1630800" cy="1653964"/>
            <a:chOff x="8287546" y="2787006"/>
            <a:chExt cx="1630800" cy="1653964"/>
          </a:xfrm>
        </p:grpSpPr>
        <p:pic>
          <p:nvPicPr>
            <p:cNvPr id="8" name="Google Shape;1274;p104">
              <a:extLst>
                <a:ext uri="{FF2B5EF4-FFF2-40B4-BE49-F238E27FC236}">
                  <a16:creationId xmlns:a16="http://schemas.microsoft.com/office/drawing/2014/main" id="{1E0D86A9-3DCA-6FA0-49F9-30986DFE513E}"/>
                </a:ext>
              </a:extLst>
            </p:cNvPr>
            <p:cNvPicPr preferRelativeResize="0"/>
            <p:nvPr/>
          </p:nvPicPr>
          <p:blipFill rotWithShape="1">
            <a:blip r:embed="rId6">
              <a:alphaModFix/>
            </a:blip>
            <a:srcRect/>
            <a:stretch/>
          </p:blipFill>
          <p:spPr>
            <a:xfrm>
              <a:off x="8562991" y="3216406"/>
              <a:ext cx="1080000" cy="1080000"/>
            </a:xfrm>
            <a:prstGeom prst="rect">
              <a:avLst/>
            </a:prstGeom>
            <a:noFill/>
            <a:ln>
              <a:noFill/>
            </a:ln>
          </p:spPr>
        </p:pic>
        <p:sp>
          <p:nvSpPr>
            <p:cNvPr id="9" name="Google Shape;1248;p104">
              <a:extLst>
                <a:ext uri="{FF2B5EF4-FFF2-40B4-BE49-F238E27FC236}">
                  <a16:creationId xmlns:a16="http://schemas.microsoft.com/office/drawing/2014/main" id="{248A25ED-F0E0-D1FE-96DB-B67ABA214175}"/>
                </a:ext>
              </a:extLst>
            </p:cNvPr>
            <p:cNvSpPr/>
            <p:nvPr/>
          </p:nvSpPr>
          <p:spPr>
            <a:xfrm>
              <a:off x="8287546" y="2946264"/>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1277;p104">
              <a:extLst>
                <a:ext uri="{FF2B5EF4-FFF2-40B4-BE49-F238E27FC236}">
                  <a16:creationId xmlns:a16="http://schemas.microsoft.com/office/drawing/2014/main" id="{0C113613-94A0-04A2-3A79-122C7431B88C}"/>
                </a:ext>
              </a:extLst>
            </p:cNvPr>
            <p:cNvSpPr/>
            <p:nvPr/>
          </p:nvSpPr>
          <p:spPr>
            <a:xfrm>
              <a:off x="8458052" y="2787006"/>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 name="Google Shape;1278;p104">
              <a:extLst>
                <a:ext uri="{FF2B5EF4-FFF2-40B4-BE49-F238E27FC236}">
                  <a16:creationId xmlns:a16="http://schemas.microsoft.com/office/drawing/2014/main" id="{A07F141B-60B1-AAE8-6395-3071D1E205FC}"/>
                </a:ext>
              </a:extLst>
            </p:cNvPr>
            <p:cNvSpPr txBox="1"/>
            <p:nvPr/>
          </p:nvSpPr>
          <p:spPr>
            <a:xfrm>
              <a:off x="8527846" y="2804939"/>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Scheduler</a:t>
              </a:r>
              <a:endParaRPr sz="1400" b="0" i="0" u="none" strike="noStrike" cap="none" dirty="0">
                <a:solidFill>
                  <a:srgbClr val="121C29"/>
                </a:solidFill>
                <a:latin typeface="Space Grotesk"/>
                <a:ea typeface="Space Grotesk"/>
                <a:cs typeface="Space Grotesk"/>
                <a:sym typeface="Space Grotesk"/>
              </a:endParaRPr>
            </a:p>
          </p:txBody>
        </p:sp>
      </p:grpSp>
      <p:cxnSp>
        <p:nvCxnSpPr>
          <p:cNvPr id="15" name="Google Shape;1069;p88">
            <a:extLst>
              <a:ext uri="{FF2B5EF4-FFF2-40B4-BE49-F238E27FC236}">
                <a16:creationId xmlns:a16="http://schemas.microsoft.com/office/drawing/2014/main" id="{AF203F82-EB51-5CCE-DF5B-2163ADDA5484}"/>
              </a:ext>
            </a:extLst>
          </p:cNvPr>
          <p:cNvCxnSpPr>
            <a:cxnSpLocks/>
          </p:cNvCxnSpPr>
          <p:nvPr/>
        </p:nvCxnSpPr>
        <p:spPr>
          <a:xfrm flipH="1">
            <a:off x="3649560" y="3723910"/>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0" name="Google Shape;1069;p88">
            <a:extLst>
              <a:ext uri="{FF2B5EF4-FFF2-40B4-BE49-F238E27FC236}">
                <a16:creationId xmlns:a16="http://schemas.microsoft.com/office/drawing/2014/main" id="{217B49F0-C780-DA5A-83AE-1A212892DE1D}"/>
              </a:ext>
            </a:extLst>
          </p:cNvPr>
          <p:cNvCxnSpPr>
            <a:cxnSpLocks/>
          </p:cNvCxnSpPr>
          <p:nvPr/>
        </p:nvCxnSpPr>
        <p:spPr>
          <a:xfrm>
            <a:off x="6625956" y="3505793"/>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1" name="Google Shape;1069;p88">
            <a:extLst>
              <a:ext uri="{FF2B5EF4-FFF2-40B4-BE49-F238E27FC236}">
                <a16:creationId xmlns:a16="http://schemas.microsoft.com/office/drawing/2014/main" id="{FFCF9ED4-2398-5E5A-7048-D7D8F51CE46C}"/>
              </a:ext>
            </a:extLst>
          </p:cNvPr>
          <p:cNvCxnSpPr>
            <a:cxnSpLocks/>
          </p:cNvCxnSpPr>
          <p:nvPr/>
        </p:nvCxnSpPr>
        <p:spPr>
          <a:xfrm flipH="1">
            <a:off x="6625955" y="3723910"/>
            <a:ext cx="1775207" cy="9648"/>
          </a:xfrm>
          <a:prstGeom prst="straightConnector1">
            <a:avLst/>
          </a:prstGeom>
          <a:noFill/>
          <a:ln w="25400" cap="flat" cmpd="sng">
            <a:solidFill>
              <a:schemeClr val="dk1"/>
            </a:solidFill>
            <a:prstDash val="solid"/>
            <a:miter lim="800000"/>
            <a:headEnd type="none" w="sm" len="sm"/>
            <a:tailEnd type="triangle" w="lg" len="lg"/>
          </a:ln>
        </p:spPr>
      </p:cxnSp>
      <p:sp>
        <p:nvSpPr>
          <p:cNvPr id="33" name="Google Shape;1017;p69">
            <a:extLst>
              <a:ext uri="{FF2B5EF4-FFF2-40B4-BE49-F238E27FC236}">
                <a16:creationId xmlns:a16="http://schemas.microsoft.com/office/drawing/2014/main" id="{3CC92F5C-E07B-63A4-6AB0-B8A1F0C7788F}"/>
              </a:ext>
            </a:extLst>
          </p:cNvPr>
          <p:cNvSpPr txBox="1"/>
          <p:nvPr/>
        </p:nvSpPr>
        <p:spPr>
          <a:xfrm>
            <a:off x="3797721" y="3833567"/>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OnJobEvent</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4" name="Google Shape;1017;p69">
            <a:extLst>
              <a:ext uri="{FF2B5EF4-FFF2-40B4-BE49-F238E27FC236}">
                <a16:creationId xmlns:a16="http://schemas.microsoft.com/office/drawing/2014/main" id="{48D8185C-D0AF-FB66-D41D-2A12353B5879}"/>
              </a:ext>
            </a:extLst>
          </p:cNvPr>
          <p:cNvSpPr txBox="1"/>
          <p:nvPr/>
        </p:nvSpPr>
        <p:spPr>
          <a:xfrm>
            <a:off x="6498287" y="3109220"/>
            <a:ext cx="195451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rPr>
              <a:t>schedule/get/delete</a:t>
            </a:r>
            <a:endParaRPr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9" name="Google Shape;1017;p69">
            <a:extLst>
              <a:ext uri="{FF2B5EF4-FFF2-40B4-BE49-F238E27FC236}">
                <a16:creationId xmlns:a16="http://schemas.microsoft.com/office/drawing/2014/main" id="{87C1A05E-8671-A42F-9C29-7848D8A5E707}"/>
              </a:ext>
            </a:extLst>
          </p:cNvPr>
          <p:cNvSpPr txBox="1"/>
          <p:nvPr/>
        </p:nvSpPr>
        <p:spPr>
          <a:xfrm>
            <a:off x="6760076" y="3832305"/>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WatchJobs</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Tree>
    <p:extLst>
      <p:ext uri="{BB962C8B-B14F-4D97-AF65-F5344CB8AC3E}">
        <p14:creationId xmlns:p14="http://schemas.microsoft.com/office/powerpoint/2010/main" val="6924291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AA3C4BA8-98BF-ECC0-2C07-C18615740139}"/>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BECDC5AF-E3A7-40A8-B469-003AA06ED3C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 with .NET SDK</a:t>
            </a:r>
            <a:endParaRPr dirty="0"/>
          </a:p>
        </p:txBody>
      </p:sp>
      <p:sp>
        <p:nvSpPr>
          <p:cNvPr id="4" name="TextBox 3">
            <a:extLst>
              <a:ext uri="{FF2B5EF4-FFF2-40B4-BE49-F238E27FC236}">
                <a16:creationId xmlns:a16="http://schemas.microsoft.com/office/drawing/2014/main" id="{52B0055A-B1F4-2430-17C5-FA0F71862CBC}"/>
              </a:ext>
            </a:extLst>
          </p:cNvPr>
          <p:cNvSpPr txBox="1"/>
          <p:nvPr/>
        </p:nvSpPr>
        <p:spPr>
          <a:xfrm>
            <a:off x="1395373" y="2187101"/>
            <a:ext cx="10229694" cy="2308324"/>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JobData</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Droid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Name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Job</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jobsClient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ScheduleJobWithPayloadAsync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DaprJobSchedule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FromDuration</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FromSeconds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DueTime</a:t>
            </a:r>
            <a:r>
              <a:rPr lang="en-US" sz="1600" b="1" dirty="0">
                <a:solidFill>
                  <a:srgbClr val="1F2328"/>
                </a:solidFill>
                <a:effectLst/>
                <a:latin typeface="Courier New" panose="02070309020205020404" pitchFamily="49" charset="0"/>
                <a:cs typeface="Courier New" panose="02070309020205020404" pitchFamily="49" charset="0"/>
              </a:rPr>
              <a:t>)), 	payload: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repeats: </a:t>
            </a:r>
            <a:r>
              <a:rPr lang="en-US" sz="1600" b="1" dirty="0">
                <a:solidFill>
                  <a:srgbClr val="0550AE"/>
                </a:solidFill>
                <a:effectLst/>
                <a:latin typeface="Courier New" panose="02070309020205020404" pitchFamily="49" charset="0"/>
                <a:cs typeface="Courier New" panose="02070309020205020404" pitchFamily="49" charset="0"/>
              </a:rPr>
              <a:t>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6E7781"/>
                </a:solidFill>
                <a:effectLst/>
                <a:latin typeface="Courier New" panose="02070309020205020404" pitchFamily="49" charset="0"/>
                <a:cs typeface="Courier New" panose="02070309020205020404" pitchFamily="49" charset="0"/>
              </a:rPr>
              <a:t>//Schedule </a:t>
            </a:r>
            <a:r>
              <a:rPr lang="en-US" sz="1600" b="1" dirty="0" err="1">
                <a:solidFill>
                  <a:srgbClr val="6E7781"/>
                </a:solidFill>
                <a:effectLst/>
                <a:latin typeface="Courier New" panose="02070309020205020404" pitchFamily="49" charset="0"/>
                <a:cs typeface="Courier New" panose="02070309020205020404" pitchFamily="49" charset="0"/>
              </a:rPr>
              <a:t>cron</a:t>
            </a:r>
            <a:r>
              <a:rPr lang="en-US" sz="1600" b="1" dirty="0">
                <a:solidFill>
                  <a:srgbClr val="6E7781"/>
                </a:solidFill>
                <a:effectLst/>
                <a:latin typeface="Courier New" panose="02070309020205020404" pitchFamily="49" charset="0"/>
                <a:cs typeface="Courier New" panose="02070309020205020404" pitchFamily="49" charset="0"/>
              </a:rPr>
              <a:t> job that repeats once</a:t>
            </a:r>
            <a:endParaRPr lang="en-US" sz="1600" b="1" dirty="0">
              <a:solidFill>
                <a:srgbClr val="1F2328"/>
              </a:solidFill>
              <a:effectLst/>
              <a:latin typeface="Courier New" panose="02070309020205020404" pitchFamily="49" charset="0"/>
              <a:cs typeface="Courier New" panose="02070309020205020404" pitchFamily="49" charset="0"/>
            </a:endParaRPr>
          </a:p>
        </p:txBody>
      </p:sp>
      <p:pic>
        <p:nvPicPr>
          <p:cNvPr id="2" name="Picture 1">
            <a:extLst>
              <a:ext uri="{FF2B5EF4-FFF2-40B4-BE49-F238E27FC236}">
                <a16:creationId xmlns:a16="http://schemas.microsoft.com/office/drawing/2014/main" id="{42FF7EAC-55AC-B4A8-BEE9-E79E3575ADA4}"/>
              </a:ext>
            </a:extLst>
          </p:cNvPr>
          <p:cNvPicPr>
            <a:picLocks noChangeAspect="1"/>
          </p:cNvPicPr>
          <p:nvPr/>
        </p:nvPicPr>
        <p:blipFill>
          <a:blip r:embed="rId3"/>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5179183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A464539A-F1C1-9B82-3C56-8ABA8DC9B796}"/>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61F7C543-E141-1086-0AF6-5FB0EB57B7A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 with .NET SDK</a:t>
            </a:r>
            <a:endParaRPr dirty="0"/>
          </a:p>
        </p:txBody>
      </p:sp>
      <p:pic>
        <p:nvPicPr>
          <p:cNvPr id="2" name="Picture 1">
            <a:extLst>
              <a:ext uri="{FF2B5EF4-FFF2-40B4-BE49-F238E27FC236}">
                <a16:creationId xmlns:a16="http://schemas.microsoft.com/office/drawing/2014/main" id="{4A474CEF-15B1-9808-DE22-E51C34A828DA}"/>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6" name="TextBox 5">
            <a:extLst>
              <a:ext uri="{FF2B5EF4-FFF2-40B4-BE49-F238E27FC236}">
                <a16:creationId xmlns:a16="http://schemas.microsoft.com/office/drawing/2014/main" id="{0B465709-9072-75E7-96C1-BEF769141DCD}"/>
              </a:ext>
            </a:extLst>
          </p:cNvPr>
          <p:cNvSpPr txBox="1"/>
          <p:nvPr/>
        </p:nvSpPr>
        <p:spPr>
          <a:xfrm>
            <a:off x="684695" y="1907844"/>
            <a:ext cx="10398540" cy="3699731"/>
          </a:xfrm>
          <a:prstGeom prst="rect">
            <a:avLst/>
          </a:prstGeom>
          <a:noFill/>
        </p:spPr>
        <p:txBody>
          <a:bodyPr wrap="square">
            <a:spAutoFit/>
          </a:bodyPr>
          <a:lstStyle/>
          <a:p>
            <a:pPr>
              <a:lnSpc>
                <a:spcPts val="1425"/>
              </a:lnSpc>
              <a:buNone/>
            </a:pPr>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MapDaprScheduledJobHandler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jobName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ReadOnlyMemory</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byte</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953800"/>
                </a:solidFill>
                <a:effectLst/>
                <a:latin typeface="Courier New" panose="02070309020205020404" pitchFamily="49" charset="0"/>
                <a:cs typeface="Courier New" panose="02070309020205020404" pitchFamily="49" charset="0"/>
              </a:rPr>
              <a:t>jobPayload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endParaRPr lang="en-US" sz="1600" b="1"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Encoding</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UTF8</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GetString(</a:t>
            </a:r>
            <a:r>
              <a:rPr lang="en-US" sz="1600" b="1" dirty="0" err="1">
                <a:solidFill>
                  <a:srgbClr val="953800"/>
                </a:solidFill>
                <a:effectLst/>
                <a:latin typeface="Courier New" panose="02070309020205020404" pitchFamily="49" charset="0"/>
                <a:cs typeface="Courier New" panose="02070309020205020404" pitchFamily="49" charset="0"/>
              </a:rPr>
              <a:t>jobPayload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Span</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throw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Exception(</a:t>
            </a:r>
            <a:r>
              <a:rPr lang="en-US" sz="1600" b="1" dirty="0">
                <a:solidFill>
                  <a:srgbClr val="0A3069"/>
                </a:solidFill>
                <a:effectLst/>
                <a:latin typeface="Courier New" panose="02070309020205020404" pitchFamily="49" charset="0"/>
                <a:cs typeface="Courier New" panose="02070309020205020404" pitchFamily="49" charset="0"/>
              </a:rPr>
              <a:t>"Payload is 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JsonSerializer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Deserialize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953800"/>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Droid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Task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throw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Exception(</a:t>
            </a:r>
            <a:r>
              <a:rPr lang="en-US" sz="1600" b="1" dirty="0">
                <a:solidFill>
                  <a:srgbClr val="0A3069"/>
                </a:solidFill>
                <a:effectLst/>
                <a:latin typeface="Courier New" panose="02070309020205020404" pitchFamily="49" charset="0"/>
                <a:cs typeface="Courier New" panose="02070309020205020404" pitchFamily="49" charset="0"/>
              </a:rPr>
              <a:t>"Invalid format of job data."</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Console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WriteLine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$"Starting droid: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Console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WriteLine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$"Executing maintenance job: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ts val="1425"/>
              </a:lnSpc>
            </a:pPr>
            <a:r>
              <a:rPr lang="en-US" sz="1600" b="1" dirty="0">
                <a:solidFill>
                  <a:srgbClr val="CF222E"/>
                </a:solidFill>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CompletedTask</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pPr>
            <a:r>
              <a:rPr lang="en-NL"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865493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155">
          <a:extLst>
            <a:ext uri="{FF2B5EF4-FFF2-40B4-BE49-F238E27FC236}">
              <a16:creationId xmlns:a16="http://schemas.microsoft.com/office/drawing/2014/main" id="{C52649AA-75E7-6435-E914-8F25662BA25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8AE9418-615E-E49F-AF6F-1A1213513F83}"/>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a:extLst>
              <a:ext uri="{FF2B5EF4-FFF2-40B4-BE49-F238E27FC236}">
                <a16:creationId xmlns:a16="http://schemas.microsoft.com/office/drawing/2014/main" id="{CD6BAB77-EE70-3969-45BD-BB0CE81E8A0F}"/>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Demo</a:t>
            </a:r>
            <a:endParaRPr dirty="0"/>
          </a:p>
        </p:txBody>
      </p:sp>
      <p:sp>
        <p:nvSpPr>
          <p:cNvPr id="1158" name="Google Shape;1158;p95">
            <a:hlinkClick r:id="rId4"/>
            <a:extLst>
              <a:ext uri="{FF2B5EF4-FFF2-40B4-BE49-F238E27FC236}">
                <a16:creationId xmlns:a16="http://schemas.microsoft.com/office/drawing/2014/main" id="{5BBD825A-CE11-6BE2-AF9A-8CAD112644A5}"/>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https://docs.dapr.io/getting-started/quickstarts/jobs-quickstart/</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23217102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08D627A0-5166-3392-08E7-288F0B8635D1}"/>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4B682006-A5FA-577A-7E23-21DD92B16F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3" name="Google Shape;1203;p100">
            <a:extLst>
              <a:ext uri="{FF2B5EF4-FFF2-40B4-BE49-F238E27FC236}">
                <a16:creationId xmlns:a16="http://schemas.microsoft.com/office/drawing/2014/main" id="{B6205919-7A21-C1DB-E2E0-37730862E16E}"/>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API</a:t>
            </a:r>
            <a:endParaRPr dirty="0"/>
          </a:p>
        </p:txBody>
      </p:sp>
      <p:sp>
        <p:nvSpPr>
          <p:cNvPr id="1204" name="Google Shape;1204;p100">
            <a:hlinkClick r:id="rId5"/>
            <a:extLst>
              <a:ext uri="{FF2B5EF4-FFF2-40B4-BE49-F238E27FC236}">
                <a16:creationId xmlns:a16="http://schemas.microsoft.com/office/drawing/2014/main" id="{24A24439-D98D-CBC3-80BD-5ACA936FCE73}"/>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https://docs.dapr.io/developing-applications/building-blocks/conversation/</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825098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D3423-5B0E-C2D8-97B5-87747AADC283}"/>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C84A7113-8C4C-3589-BDC8-2DC1E6687F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4490" y="2070534"/>
            <a:ext cx="1080000" cy="1080000"/>
          </a:xfrm>
          <a:prstGeom prst="rect">
            <a:avLst/>
          </a:prstGeom>
        </p:spPr>
      </p:pic>
      <p:sp>
        <p:nvSpPr>
          <p:cNvPr id="8" name="Title 7">
            <a:extLst>
              <a:ext uri="{FF2B5EF4-FFF2-40B4-BE49-F238E27FC236}">
                <a16:creationId xmlns:a16="http://schemas.microsoft.com/office/drawing/2014/main" id="{B406C150-804A-866D-9862-1ED9A080DB94}"/>
              </a:ext>
            </a:extLst>
          </p:cNvPr>
          <p:cNvSpPr>
            <a:spLocks noGrp="1"/>
          </p:cNvSpPr>
          <p:nvPr>
            <p:ph type="title"/>
          </p:nvPr>
        </p:nvSpPr>
        <p:spPr>
          <a:xfrm>
            <a:off x="196754" y="214127"/>
            <a:ext cx="11820099" cy="924588"/>
          </a:xfrm>
        </p:spPr>
        <p:txBody>
          <a:bodyPr/>
          <a:lstStyle/>
          <a:p>
            <a:r>
              <a:rPr lang="en-US" dirty="0"/>
              <a:t>LLM Conversation</a:t>
            </a:r>
            <a:endParaRPr lang="en-NL" dirty="0"/>
          </a:p>
        </p:txBody>
      </p:sp>
      <p:sp>
        <p:nvSpPr>
          <p:cNvPr id="9" name="TextBox 8">
            <a:extLst>
              <a:ext uri="{FF2B5EF4-FFF2-40B4-BE49-F238E27FC236}">
                <a16:creationId xmlns:a16="http://schemas.microsoft.com/office/drawing/2014/main" id="{B0C9AC92-59D3-1047-B03D-D296BA80020F}"/>
              </a:ext>
            </a:extLst>
          </p:cNvPr>
          <p:cNvSpPr txBox="1"/>
          <p:nvPr/>
        </p:nvSpPr>
        <p:spPr>
          <a:xfrm>
            <a:off x="5498739" y="3435653"/>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One consistent API to talk to underlying LLM providers</a:t>
            </a:r>
          </a:p>
          <a:p>
            <a:pPr>
              <a:lnSpc>
                <a:spcPct val="150000"/>
              </a:lnSpc>
            </a:pPr>
            <a:r>
              <a:rPr lang="en-US" sz="1800" dirty="0">
                <a:latin typeface="Space Grotesk" pitchFamily="2" charset="0"/>
                <a:cs typeface="Space Grotesk" pitchFamily="2" charset="0"/>
              </a:rPr>
              <a:t>- Use prompt caching to reduce latency and cost</a:t>
            </a:r>
          </a:p>
          <a:p>
            <a:pPr>
              <a:lnSpc>
                <a:spcPct val="150000"/>
              </a:lnSpc>
            </a:pPr>
            <a:r>
              <a:rPr lang="en-US" sz="1800" dirty="0">
                <a:latin typeface="Space Grotesk" pitchFamily="2" charset="0"/>
                <a:cs typeface="Space Grotesk" pitchFamily="2" charset="0"/>
              </a:rPr>
              <a:t>- Use PII obfuscation to remove sensitive user input</a:t>
            </a:r>
          </a:p>
        </p:txBody>
      </p:sp>
      <p:sp>
        <p:nvSpPr>
          <p:cNvPr id="10" name="TextBox 9">
            <a:extLst>
              <a:ext uri="{FF2B5EF4-FFF2-40B4-BE49-F238E27FC236}">
                <a16:creationId xmlns:a16="http://schemas.microsoft.com/office/drawing/2014/main" id="{3014F55D-6116-E8D1-5A5F-B11632CC86BE}"/>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Conversation API reduces the complexity of securely and reliably interacting with Large Language Models (LLM) at scale.</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DD6B2BC3-DE43-9710-C6CD-A19BA3DE6CE3}"/>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09406581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2BED491B-3B71-790A-F7BD-91C4446ADA9B}"/>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69E5A7F4-1376-9780-AAE8-E9C262CDC5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72F35667-3732-16B9-743F-4B900E00D0C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a:t>
            </a:r>
            <a:endParaRPr dirty="0"/>
          </a:p>
        </p:txBody>
      </p:sp>
      <p:grpSp>
        <p:nvGrpSpPr>
          <p:cNvPr id="21" name="Group 20">
            <a:extLst>
              <a:ext uri="{FF2B5EF4-FFF2-40B4-BE49-F238E27FC236}">
                <a16:creationId xmlns:a16="http://schemas.microsoft.com/office/drawing/2014/main" id="{AC8C02D9-DC09-91C9-5D71-C756884D7369}"/>
              </a:ext>
            </a:extLst>
          </p:cNvPr>
          <p:cNvGrpSpPr/>
          <p:nvPr/>
        </p:nvGrpSpPr>
        <p:grpSpPr>
          <a:xfrm>
            <a:off x="2497607" y="1746786"/>
            <a:ext cx="7196787" cy="3648118"/>
            <a:chOff x="1611452" y="1746786"/>
            <a:chExt cx="7196787" cy="3648118"/>
          </a:xfrm>
        </p:grpSpPr>
        <p:pic>
          <p:nvPicPr>
            <p:cNvPr id="4" name="Google Shape;1068;p88">
              <a:extLst>
                <a:ext uri="{FF2B5EF4-FFF2-40B4-BE49-F238E27FC236}">
                  <a16:creationId xmlns:a16="http://schemas.microsoft.com/office/drawing/2014/main" id="{A1002C20-FBDC-455D-E613-AF91802740F6}"/>
                </a:ext>
              </a:extLst>
            </p:cNvPr>
            <p:cNvPicPr preferRelativeResize="0"/>
            <p:nvPr/>
          </p:nvPicPr>
          <p:blipFill rotWithShape="1">
            <a:blip r:embed="rId5">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F62B3EDB-A94A-2F79-F2C1-9569AE891D04}"/>
                </a:ext>
              </a:extLst>
            </p:cNvPr>
            <p:cNvCxnSpPr>
              <a:cxnSpLocks/>
              <a:endCxn id="4" idx="1"/>
            </p:cNvCxnSpPr>
            <p:nvPr/>
          </p:nvCxnSpPr>
          <p:spPr>
            <a:xfrm>
              <a:off x="3693629"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11088A-7C6D-AB63-1B61-85FD1433E62D}"/>
                </a:ext>
              </a:extLst>
            </p:cNvPr>
            <p:cNvGrpSpPr/>
            <p:nvPr/>
          </p:nvGrpSpPr>
          <p:grpSpPr>
            <a:xfrm>
              <a:off x="1611452" y="2534594"/>
              <a:ext cx="2160000" cy="2160000"/>
              <a:chOff x="756951" y="1980268"/>
              <a:chExt cx="2160000" cy="2160000"/>
            </a:xfrm>
          </p:grpSpPr>
          <p:pic>
            <p:nvPicPr>
              <p:cNvPr id="10" name="Google Shape;1071;p88">
                <a:extLst>
                  <a:ext uri="{FF2B5EF4-FFF2-40B4-BE49-F238E27FC236}">
                    <a16:creationId xmlns:a16="http://schemas.microsoft.com/office/drawing/2014/main" id="{2B5FB36D-618A-9215-1C9F-1F2B0CF7306C}"/>
                  </a:ext>
                </a:extLst>
              </p:cNvPr>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007C8DDA-0891-7AAB-7A8F-12CD7F43DC00}"/>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EF05E60F-36E2-8CB9-E1AD-93C378D64AA8}"/>
                </a:ext>
              </a:extLst>
            </p:cNvPr>
            <p:cNvCxnSpPr/>
            <p:nvPr/>
          </p:nvCxnSpPr>
          <p:spPr>
            <a:xfrm>
              <a:off x="6548836"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A60F63A6-DC3D-CBDD-AA77-F5A82D035E01}"/>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Converse</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F7B62A94-3BD2-462F-D01D-11DBB87E64BC}"/>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FBF7FE48-4F16-3183-DF62-6B22B4B1154C}"/>
                </a:ext>
              </a:extLst>
            </p:cNvPr>
            <p:cNvGrpSpPr/>
            <p:nvPr/>
          </p:nvGrpSpPr>
          <p:grpSpPr>
            <a:xfrm>
              <a:off x="7554265" y="1746786"/>
              <a:ext cx="1253974" cy="3648118"/>
              <a:chOff x="8154461" y="1749358"/>
              <a:chExt cx="1253974" cy="3648118"/>
            </a:xfrm>
          </p:grpSpPr>
          <p:grpSp>
            <p:nvGrpSpPr>
              <p:cNvPr id="32" name="Group 31">
                <a:extLst>
                  <a:ext uri="{FF2B5EF4-FFF2-40B4-BE49-F238E27FC236}">
                    <a16:creationId xmlns:a16="http://schemas.microsoft.com/office/drawing/2014/main" id="{DEC47978-905F-5B3C-8536-3E370C692BC9}"/>
                  </a:ext>
                </a:extLst>
              </p:cNvPr>
              <p:cNvGrpSpPr/>
              <p:nvPr/>
            </p:nvGrpSpPr>
            <p:grpSpPr>
              <a:xfrm>
                <a:off x="8154461" y="1749358"/>
                <a:ext cx="1253974" cy="3648118"/>
                <a:chOff x="8244388" y="1770814"/>
                <a:chExt cx="1253974" cy="3648118"/>
              </a:xfrm>
            </p:grpSpPr>
            <p:sp>
              <p:nvSpPr>
                <p:cNvPr id="28" name="Rectangle: Rounded Corners 27">
                  <a:extLst>
                    <a:ext uri="{FF2B5EF4-FFF2-40B4-BE49-F238E27FC236}">
                      <a16:creationId xmlns:a16="http://schemas.microsoft.com/office/drawing/2014/main" id="{3721BDD4-08A4-2B4C-5395-3D0769DA4978}"/>
                    </a:ext>
                  </a:extLst>
                </p:cNvPr>
                <p:cNvSpPr/>
                <p:nvPr/>
              </p:nvSpPr>
              <p:spPr>
                <a:xfrm>
                  <a:off x="8244388" y="1960944"/>
                  <a:ext cx="1253974" cy="3457988"/>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F950C6AA-EA07-831A-1418-355AAF6AB0F5}"/>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F1725EDF-7F69-8688-3E84-F683FD11ADA0}"/>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373E2C7F-3387-2652-A2C5-A720BBB99F16}"/>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LLMs</a:t>
                    </a:r>
                    <a:endParaRPr sz="1050" i="0" strike="noStrike" cap="none" dirty="0">
                      <a:solidFill>
                        <a:srgbClr val="121C29"/>
                      </a:solidFill>
                      <a:latin typeface="Space Grotesk"/>
                      <a:ea typeface="Space Grotesk"/>
                      <a:cs typeface="Space Grotesk"/>
                      <a:sym typeface="Space Grotesk"/>
                    </a:endParaRPr>
                  </a:p>
                </p:txBody>
              </p:sp>
            </p:grpSp>
          </p:grpSp>
          <p:grpSp>
            <p:nvGrpSpPr>
              <p:cNvPr id="8" name="Group 7">
                <a:extLst>
                  <a:ext uri="{FF2B5EF4-FFF2-40B4-BE49-F238E27FC236}">
                    <a16:creationId xmlns:a16="http://schemas.microsoft.com/office/drawing/2014/main" id="{3D6D79ED-53EF-7CA5-C2B0-E41401FE7319}"/>
                  </a:ext>
                </a:extLst>
              </p:cNvPr>
              <p:cNvGrpSpPr/>
              <p:nvPr/>
            </p:nvGrpSpPr>
            <p:grpSpPr>
              <a:xfrm>
                <a:off x="8541658" y="2215148"/>
                <a:ext cx="479580" cy="3020155"/>
                <a:chOff x="8783659" y="3595604"/>
                <a:chExt cx="479580" cy="3020155"/>
              </a:xfrm>
            </p:grpSpPr>
            <p:pic>
              <p:nvPicPr>
                <p:cNvPr id="9" name="Graphic 8">
                  <a:extLst>
                    <a:ext uri="{FF2B5EF4-FFF2-40B4-BE49-F238E27FC236}">
                      <a16:creationId xmlns:a16="http://schemas.microsoft.com/office/drawing/2014/main" id="{7FCD64DF-53EF-82C0-3CED-279CA5CBF7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19572" y="5456321"/>
                  <a:ext cx="407755" cy="540000"/>
                </a:xfrm>
                <a:prstGeom prst="rect">
                  <a:avLst/>
                </a:prstGeom>
              </p:spPr>
            </p:pic>
            <p:pic>
              <p:nvPicPr>
                <p:cNvPr id="12" name="Graphic 11">
                  <a:extLst>
                    <a:ext uri="{FF2B5EF4-FFF2-40B4-BE49-F238E27FC236}">
                      <a16:creationId xmlns:a16="http://schemas.microsoft.com/office/drawing/2014/main" id="{D3B59A06-07EC-77AD-6134-FF82F98E2CE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22308" y="6075759"/>
                  <a:ext cx="402282" cy="540000"/>
                </a:xfrm>
                <a:prstGeom prst="rect">
                  <a:avLst/>
                </a:prstGeom>
              </p:spPr>
            </p:pic>
            <p:pic>
              <p:nvPicPr>
                <p:cNvPr id="14" name="Graphic 13">
                  <a:extLst>
                    <a:ext uri="{FF2B5EF4-FFF2-40B4-BE49-F238E27FC236}">
                      <a16:creationId xmlns:a16="http://schemas.microsoft.com/office/drawing/2014/main" id="{61DEEB07-2F1D-362F-D97A-0702B9CD7B5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06275" y="3595604"/>
                  <a:ext cx="434348" cy="540000"/>
                </a:xfrm>
                <a:prstGeom prst="rect">
                  <a:avLst/>
                </a:prstGeom>
              </p:spPr>
            </p:pic>
            <p:pic>
              <p:nvPicPr>
                <p:cNvPr id="15" name="Graphic 14">
                  <a:extLst>
                    <a:ext uri="{FF2B5EF4-FFF2-40B4-BE49-F238E27FC236}">
                      <a16:creationId xmlns:a16="http://schemas.microsoft.com/office/drawing/2014/main" id="{63CC5230-B52A-0C0F-B6D1-0128FE833E8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20049" y="4215043"/>
                  <a:ext cx="406800" cy="542400"/>
                </a:xfrm>
                <a:prstGeom prst="rect">
                  <a:avLst/>
                </a:prstGeom>
              </p:spPr>
            </p:pic>
            <p:pic>
              <p:nvPicPr>
                <p:cNvPr id="17" name="Graphic 16">
                  <a:extLst>
                    <a:ext uri="{FF2B5EF4-FFF2-40B4-BE49-F238E27FC236}">
                      <a16:creationId xmlns:a16="http://schemas.microsoft.com/office/drawing/2014/main" id="{C17D9D15-CC49-6CBF-CC83-D0F3C75252C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83659" y="4836882"/>
                  <a:ext cx="479580" cy="540000"/>
                </a:xfrm>
                <a:prstGeom prst="rect">
                  <a:avLst/>
                </a:prstGeom>
              </p:spPr>
            </p:pic>
          </p:grpSp>
        </p:grpSp>
      </p:grpSp>
      <p:sp>
        <p:nvSpPr>
          <p:cNvPr id="20" name="Google Shape;1165;p96">
            <a:extLst>
              <a:ext uri="{FF2B5EF4-FFF2-40B4-BE49-F238E27FC236}">
                <a16:creationId xmlns:a16="http://schemas.microsoft.com/office/drawing/2014/main" id="{0D2CD663-F837-ECBA-C1CF-D4FA130225EE}"/>
              </a:ext>
            </a:extLst>
          </p:cNvPr>
          <p:cNvSpPr txBox="1"/>
          <p:nvPr/>
        </p:nvSpPr>
        <p:spPr>
          <a:xfrm>
            <a:off x="784347" y="5595689"/>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http://localhost:3500/v1.0-alpha1/</a:t>
            </a:r>
            <a:r>
              <a:rPr lang="en-US" sz="1600" b="1" i="0" u="none" strike="noStrike" cap="none" dirty="0">
                <a:solidFill>
                  <a:schemeClr val="accent6"/>
                </a:solidFill>
                <a:latin typeface="Space Grotesk" pitchFamily="2" charset="0"/>
                <a:cs typeface="Space Grotesk" pitchFamily="2" charset="0"/>
                <a:sym typeface="Arial"/>
              </a:rPr>
              <a:t>conversation</a:t>
            </a:r>
            <a:r>
              <a:rPr lang="en-US" sz="1600" b="0" i="0" u="none" strike="noStrike" cap="none" dirty="0">
                <a:solidFill>
                  <a:schemeClr val="dk1"/>
                </a:solidFill>
                <a:latin typeface="Space Grotesk" pitchFamily="2" charset="0"/>
                <a:cs typeface="Space Grotesk" pitchFamily="2" charset="0"/>
                <a:sym typeface="Arial"/>
              </a:rPr>
              <a:t>/&lt;</a:t>
            </a:r>
            <a:r>
              <a:rPr lang="en-US" sz="1600" b="0" i="0" u="none" strike="noStrike" cap="none" dirty="0">
                <a:solidFill>
                  <a:schemeClr val="accent1"/>
                </a:solidFill>
                <a:latin typeface="Space Grotesk" pitchFamily="2" charset="0"/>
                <a:cs typeface="Space Grotesk" pitchFamily="2" charset="0"/>
                <a:sym typeface="Arial"/>
              </a:rPr>
              <a:t>llm-name&gt;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converse</a:t>
            </a:r>
            <a:endParaRPr sz="1600" b="0" i="0" u="none" strike="noStrike" cap="none" dirty="0">
              <a:solidFill>
                <a:schemeClr val="accent3"/>
              </a:solidFill>
              <a:latin typeface="Space Grotesk" pitchFamily="2" charset="0"/>
              <a:cs typeface="Space Grotesk" pitchFamily="2" charset="0"/>
              <a:sym typeface="Arial"/>
            </a:endParaRPr>
          </a:p>
        </p:txBody>
      </p:sp>
      <p:sp>
        <p:nvSpPr>
          <p:cNvPr id="3" name="Google Shape;1165;p96">
            <a:extLst>
              <a:ext uri="{FF2B5EF4-FFF2-40B4-BE49-F238E27FC236}">
                <a16:creationId xmlns:a16="http://schemas.microsoft.com/office/drawing/2014/main" id="{B441E79E-3203-E159-92EB-4773E79CDEB0}"/>
              </a:ext>
            </a:extLst>
          </p:cNvPr>
          <p:cNvSpPr txBox="1"/>
          <p:nvPr/>
        </p:nvSpPr>
        <p:spPr>
          <a:xfrm>
            <a:off x="784347" y="6079951"/>
            <a:ext cx="759087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200" b="0" i="0" u="none" strike="noStrike" cap="none" dirty="0">
                <a:solidFill>
                  <a:schemeClr val="tx1"/>
                </a:solidFill>
                <a:latin typeface="Space Grotesk" pitchFamily="2" charset="0"/>
                <a:cs typeface="Space Grotesk" pitchFamily="2" charset="0"/>
                <a:sym typeface="Arial"/>
              </a:rPr>
              <a:t>Where &lt;</a:t>
            </a:r>
            <a:r>
              <a:rPr lang="en-US" sz="1200" b="0" i="0" u="none" strike="noStrike" cap="none" dirty="0" err="1">
                <a:solidFill>
                  <a:schemeClr val="tx1"/>
                </a:solidFill>
                <a:latin typeface="Space Grotesk" pitchFamily="2" charset="0"/>
                <a:cs typeface="Space Grotesk" pitchFamily="2" charset="0"/>
                <a:sym typeface="Arial"/>
              </a:rPr>
              <a:t>llm</a:t>
            </a:r>
            <a:r>
              <a:rPr lang="en-US" sz="1200" b="0" i="0" u="none" strike="noStrike" cap="none" dirty="0">
                <a:solidFill>
                  <a:schemeClr val="tx1"/>
                </a:solidFill>
                <a:latin typeface="Space Grotesk" pitchFamily="2" charset="0"/>
                <a:cs typeface="Space Grotesk" pitchFamily="2" charset="0"/>
                <a:sym typeface="Arial"/>
              </a:rPr>
              <a:t>-name&gt; contains the name of the LLM component</a:t>
            </a:r>
            <a:endParaRPr sz="1200" b="0" i="0" u="none" strike="noStrike" cap="none" dirty="0">
              <a:solidFill>
                <a:schemeClr val="tx1"/>
              </a:solidFill>
              <a:latin typeface="Space Grotesk" pitchFamily="2" charset="0"/>
              <a:cs typeface="Space Grotesk" pitchFamily="2" charset="0"/>
              <a:sym typeface="Arial"/>
            </a:endParaRPr>
          </a:p>
        </p:txBody>
      </p:sp>
    </p:spTree>
    <p:extLst>
      <p:ext uri="{BB962C8B-B14F-4D97-AF65-F5344CB8AC3E}">
        <p14:creationId xmlns:p14="http://schemas.microsoft.com/office/powerpoint/2010/main" val="274515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E080D3-FC64-2CCA-A265-CA6DB3833223}"/>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5913BD60-D11E-70B0-80F6-D0461B86414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 with .NET SDK</a:t>
            </a:r>
            <a:endParaRPr dirty="0"/>
          </a:p>
        </p:txBody>
      </p:sp>
      <p:sp>
        <p:nvSpPr>
          <p:cNvPr id="4" name="TextBox 3">
            <a:extLst>
              <a:ext uri="{FF2B5EF4-FFF2-40B4-BE49-F238E27FC236}">
                <a16:creationId xmlns:a16="http://schemas.microsoft.com/office/drawing/2014/main" id="{C55A74D8-0F5A-64D9-DBC1-E54DE14B34B6}"/>
              </a:ext>
            </a:extLst>
          </p:cNvPr>
          <p:cNvSpPr txBox="1"/>
          <p:nvPr/>
        </p:nvSpPr>
        <p:spPr>
          <a:xfrm>
            <a:off x="1236347" y="1891136"/>
            <a:ext cx="10229694" cy="3323987"/>
          </a:xfrm>
          <a:prstGeom prst="rect">
            <a:avLst/>
          </a:prstGeom>
          <a:noFill/>
        </p:spPr>
        <p:txBody>
          <a:bodyPr wrap="square">
            <a:spAutoFit/>
          </a:bodyPr>
          <a:lstStyle/>
          <a:p>
            <a:pPr>
              <a:buNone/>
            </a:pPr>
            <a:r>
              <a:rPr lang="en-US" b="1" dirty="0">
                <a:solidFill>
                  <a:srgbClr val="CF222E"/>
                </a:solidFill>
                <a:effectLst/>
                <a:latin typeface="Courier New" panose="02070309020205020404" pitchFamily="49" charset="0"/>
                <a:cs typeface="Courier New" panose="02070309020205020404" pitchFamily="49" charset="0"/>
              </a:rPr>
              <a:t>const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string</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0550AE"/>
                </a:solidFill>
                <a:effectLst/>
                <a:latin typeface="Courier New" panose="02070309020205020404" pitchFamily="49" charset="0"/>
                <a:cs typeface="Courier New" panose="02070309020205020404" pitchFamily="49" charset="0"/>
              </a:rPr>
              <a:t>prompt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0A3069"/>
                </a:solidFill>
                <a:effectLst/>
                <a:latin typeface="Courier New" panose="02070309020205020404" pitchFamily="49" charset="0"/>
                <a:cs typeface="Courier New" panose="02070309020205020404" pitchFamily="49" charset="0"/>
              </a:rPr>
              <a:t>"What is </a:t>
            </a:r>
            <a:r>
              <a:rPr lang="en-US" b="1" dirty="0" err="1">
                <a:solidFill>
                  <a:srgbClr val="0A3069"/>
                </a:solidFill>
                <a:effectLst/>
                <a:latin typeface="Courier New" panose="02070309020205020404" pitchFamily="49" charset="0"/>
                <a:cs typeface="Courier New" panose="02070309020205020404" pitchFamily="49" charset="0"/>
              </a:rPr>
              <a:t>dapr</a:t>
            </a:r>
            <a:r>
              <a:rPr lang="en-US" b="1" dirty="0">
                <a:solidFill>
                  <a:srgbClr val="0A3069"/>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a:t>
            </a:r>
          </a:p>
          <a:p>
            <a:pPr>
              <a:buNone/>
            </a:pPr>
            <a:endParaRPr lang="en-US" b="1" dirty="0">
              <a:solidFill>
                <a:srgbClr val="1F2328"/>
              </a:solidFill>
              <a:latin typeface="Courier New" panose="02070309020205020404" pitchFamily="49" charset="0"/>
              <a:cs typeface="Courier New" panose="02070309020205020404" pitchFamily="49" charset="0"/>
            </a:endParaRPr>
          </a:p>
          <a:p>
            <a:pPr>
              <a:buNone/>
            </a:pP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conversationClient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app</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Services</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GetRequiredService</a:t>
            </a:r>
            <a:r>
              <a:rPr lang="en-US" b="1" dirty="0">
                <a:solidFill>
                  <a:srgbClr val="1F2328"/>
                </a:solidFill>
                <a:effectLst/>
                <a:latin typeface="Courier New" panose="02070309020205020404" pitchFamily="49" charset="0"/>
                <a:cs typeface="Courier New" panose="02070309020205020404" pitchFamily="49" charset="0"/>
              </a:rPr>
              <a:t>&lt;</a:t>
            </a:r>
            <a:r>
              <a:rPr lang="en-US" b="1" dirty="0" err="1">
                <a:solidFill>
                  <a:srgbClr val="1F2328"/>
                </a:solidFill>
                <a:effectLst/>
                <a:latin typeface="Courier New" panose="02070309020205020404" pitchFamily="49" charset="0"/>
                <a:cs typeface="Courier New" panose="02070309020205020404" pitchFamily="49" charset="0"/>
              </a:rPr>
              <a:t>DaprConversationClient</a:t>
            </a:r>
            <a:r>
              <a:rPr lang="en-US" b="1" dirty="0">
                <a:solidFill>
                  <a:srgbClr val="1F2328"/>
                </a:solidFill>
                <a:effectLst/>
                <a:latin typeface="Courier New" panose="02070309020205020404" pitchFamily="49" charset="0"/>
                <a:cs typeface="Courier New" panose="02070309020205020404" pitchFamily="49" charset="0"/>
              </a:rPr>
              <a:t>&gt;();</a:t>
            </a:r>
          </a:p>
          <a:p>
            <a:pPr>
              <a:buNone/>
            </a:pPr>
            <a:br>
              <a:rPr lang="en-US" b="1" dirty="0">
                <a:solidFill>
                  <a:srgbClr val="1F2328"/>
                </a:solidFill>
                <a:effectLst/>
                <a:latin typeface="Courier New" panose="02070309020205020404" pitchFamily="49" charset="0"/>
                <a:cs typeface="Courier New" panose="02070309020205020404" pitchFamily="49" charset="0"/>
              </a:rPr>
            </a:b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response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await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conversationClient</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ConverseAsync</a:t>
            </a:r>
            <a:r>
              <a:rPr lang="en-US" b="1" dirty="0">
                <a:solidFill>
                  <a:srgbClr val="1F2328"/>
                </a:solidFill>
                <a:effectLst/>
                <a:latin typeface="Courier New" panose="02070309020205020404" pitchFamily="49" charset="0"/>
                <a:cs typeface="Courier New" panose="02070309020205020404" pitchFamily="49" charset="0"/>
              </a:rPr>
              <a:t>(</a:t>
            </a:r>
            <a:r>
              <a:rPr lang="en-US" b="1" dirty="0" err="1">
                <a:solidFill>
                  <a:srgbClr val="0550AE"/>
                </a:solidFill>
                <a:effectLst/>
                <a:latin typeface="Courier New" panose="02070309020205020404" pitchFamily="49" charset="0"/>
                <a:cs typeface="Courier New" panose="02070309020205020404" pitchFamily="49" charset="0"/>
              </a:rPr>
              <a:t>ConversationComponentName</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new</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550AE"/>
                </a:solidFill>
                <a:effectLst/>
                <a:latin typeface="Courier New" panose="02070309020205020404" pitchFamily="49" charset="0"/>
                <a:cs typeface="Courier New" panose="02070309020205020404" pitchFamily="49" charset="0"/>
              </a:rPr>
              <a:t>prompt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DaprConversationRole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Generic</a:t>
            </a:r>
            <a:r>
              <a:rPr lang="en-US" b="1" dirty="0">
                <a:solidFill>
                  <a:srgbClr val="1F2328"/>
                </a:solidFill>
                <a:effectLst/>
                <a:latin typeface="Courier New" panose="02070309020205020404" pitchFamily="49" charset="0"/>
                <a:cs typeface="Courier New" panose="02070309020205020404" pitchFamily="49" charset="0"/>
              </a:rPr>
              <a:t>)]);</a:t>
            </a:r>
          </a:p>
          <a:p>
            <a:pPr>
              <a:buNone/>
            </a:pPr>
            <a:br>
              <a:rPr lang="en-US" b="1" dirty="0">
                <a:solidFill>
                  <a:srgbClr val="1F2328"/>
                </a:solidFill>
                <a:effectLst/>
                <a:latin typeface="Courier New" panose="02070309020205020404" pitchFamily="49" charset="0"/>
                <a:cs typeface="Courier New" panose="02070309020205020404" pitchFamily="49" charset="0"/>
              </a:rPr>
            </a:br>
            <a:r>
              <a:rPr lang="en-US" b="1" dirty="0">
                <a:solidFill>
                  <a:srgbClr val="CF222E"/>
                </a:solidFill>
                <a:effectLst/>
                <a:latin typeface="Courier New" panose="02070309020205020404" pitchFamily="49" charset="0"/>
                <a:cs typeface="Courier New" panose="02070309020205020404" pitchFamily="49" charset="0"/>
              </a:rPr>
              <a:t>if</a:t>
            </a:r>
            <a:r>
              <a:rPr lang="en-US" b="1" dirty="0">
                <a:solidFill>
                  <a:srgbClr val="1F2328"/>
                </a:solidFill>
                <a:effectLst/>
                <a:latin typeface="Courier New" panose="02070309020205020404" pitchFamily="49" charset="0"/>
                <a:cs typeface="Courier New" panose="02070309020205020404" pitchFamily="49" charset="0"/>
              </a:rPr>
              <a:t> (response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null</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a:t>
            </a:r>
          </a:p>
          <a:p>
            <a:pPr lvl="1"/>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Console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Write</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A3069"/>
                </a:solidFill>
                <a:effectLst/>
                <a:latin typeface="Courier New" panose="02070309020205020404" pitchFamily="49" charset="0"/>
                <a:cs typeface="Courier New" panose="02070309020205020404" pitchFamily="49" charset="0"/>
              </a:rPr>
              <a:t>"Output response:"</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CF222E"/>
                </a:solidFill>
                <a:effectLst/>
                <a:latin typeface="Courier New" panose="02070309020205020404" pitchFamily="49" charset="0"/>
                <a:cs typeface="Courier New" panose="02070309020205020404" pitchFamily="49" charset="0"/>
              </a:rPr>
              <a:t>	foreach</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resp </a:t>
            </a:r>
            <a:r>
              <a:rPr lang="en-US" b="1" dirty="0">
                <a:solidFill>
                  <a:srgbClr val="CF222E"/>
                </a:solidFill>
                <a:effectLst/>
                <a:latin typeface="Courier New" panose="02070309020205020404" pitchFamily="49" charset="0"/>
                <a:cs typeface="Courier New" panose="02070309020205020404" pitchFamily="49" charset="0"/>
              </a:rPr>
              <a:t>in</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response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Outputs</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	{</a:t>
            </a:r>
          </a:p>
          <a:p>
            <a:pPr>
              <a:buNone/>
            </a:pP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Console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WriteLine</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A3069"/>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resp</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Result</a:t>
            </a:r>
            <a:r>
              <a:rPr lang="en-US" b="1" dirty="0">
                <a:solidFill>
                  <a:srgbClr val="0A3069"/>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	}</a:t>
            </a:r>
          </a:p>
          <a:p>
            <a:r>
              <a:rPr lang="en-US" b="1" dirty="0">
                <a:solidFill>
                  <a:srgbClr val="1F2328"/>
                </a:solidFill>
                <a:effectLst/>
                <a:latin typeface="Courier New" panose="02070309020205020404" pitchFamily="49" charset="0"/>
                <a:cs typeface="Courier New" panose="02070309020205020404" pitchFamily="49" charset="0"/>
              </a:rPr>
              <a:t>}</a:t>
            </a:r>
          </a:p>
        </p:txBody>
      </p:sp>
      <p:pic>
        <p:nvPicPr>
          <p:cNvPr id="3" name="Graphic 2">
            <a:extLst>
              <a:ext uri="{FF2B5EF4-FFF2-40B4-BE49-F238E27FC236}">
                <a16:creationId xmlns:a16="http://schemas.microsoft.com/office/drawing/2014/main" id="{B76A8633-6B62-4E8D-6AFA-CD68F369B2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377135075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7C470BA4-CA7C-7175-B1BF-12E7AACC90BB}"/>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EA3CCE2A-01E5-F53A-224A-B2340D83C4A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 with Python SDK</a:t>
            </a:r>
            <a:endParaRPr dirty="0"/>
          </a:p>
        </p:txBody>
      </p:sp>
      <p:sp>
        <p:nvSpPr>
          <p:cNvPr id="10" name="TextBox 9">
            <a:extLst>
              <a:ext uri="{FF2B5EF4-FFF2-40B4-BE49-F238E27FC236}">
                <a16:creationId xmlns:a16="http://schemas.microsoft.com/office/drawing/2014/main" id="{ED517229-7678-8450-3F13-969B4B73EE39}"/>
              </a:ext>
            </a:extLst>
          </p:cNvPr>
          <p:cNvSpPr txBox="1"/>
          <p:nvPr/>
        </p:nvSpPr>
        <p:spPr>
          <a:xfrm>
            <a:off x="1084376" y="1093245"/>
            <a:ext cx="10586371" cy="5262979"/>
          </a:xfrm>
          <a:prstGeom prst="rect">
            <a:avLst/>
          </a:prstGeom>
          <a:noFill/>
        </p:spPr>
        <p:txBody>
          <a:bodyPr wrap="square">
            <a:spAutoFit/>
          </a:bodyPr>
          <a:lstStyle/>
          <a:p>
            <a:pPr>
              <a:buNone/>
            </a:pPr>
            <a:r>
              <a:rPr lang="en-US" sz="1600" b="1" dirty="0">
                <a:solidFill>
                  <a:srgbClr val="1F2328"/>
                </a:solidFill>
                <a:effectLst/>
                <a:latin typeface="Courier New" panose="02070309020205020404" pitchFamily="49" charset="0"/>
                <a:cs typeface="Courier New" panose="02070309020205020404" pitchFamily="49" charset="0"/>
              </a:rPr>
              <a:t>PROMPT </a:t>
            </a:r>
            <a:r>
              <a:rPr lang="en-US" sz="1600" b="1" dirty="0">
                <a:solidFill>
                  <a:srgbClr val="CF222E"/>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'What is </a:t>
            </a:r>
            <a:r>
              <a:rPr lang="en-US" sz="1600" b="1" dirty="0" err="1">
                <a:solidFill>
                  <a:srgbClr val="0A3069"/>
                </a:solidFill>
                <a:effectLst/>
                <a:latin typeface="Courier New" panose="02070309020205020404" pitchFamily="49" charset="0"/>
                <a:cs typeface="Courier New" panose="02070309020205020404" pitchFamily="49" charset="0"/>
              </a:rPr>
              <a:t>dapr</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dirty="0">
              <a:solidFill>
                <a:srgbClr val="CF222E"/>
              </a:solidFill>
              <a:effectLst/>
              <a:latin typeface="Courier New" panose="02070309020205020404" pitchFamily="49" charset="0"/>
              <a:cs typeface="Courier New" panose="02070309020205020404" pitchFamily="49" charset="0"/>
            </a:endParaRP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d:</a:t>
            </a:r>
          </a:p>
          <a:p>
            <a:pPr>
              <a:buNone/>
            </a:pPr>
            <a:r>
              <a:rPr lang="en-US" sz="1600" b="1" dirty="0">
                <a:solidFill>
                  <a:srgbClr val="1F2328"/>
                </a:solidFill>
                <a:effectLst/>
                <a:latin typeface="Courier New" panose="02070309020205020404" pitchFamily="49" charset="0"/>
                <a:cs typeface="Courier New" panose="02070309020205020404" pitchFamily="49" charset="0"/>
              </a:rPr>
              <a:t>    inputs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ConversationInput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content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PROMPT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role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'user'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scrub_pii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metadata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'model'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modelname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'key'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authKey</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cacheTTL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'10m'</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d.converse_alpha1(</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CONVERSATION_COMPONENT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inputs, </a:t>
            </a:r>
            <a:r>
              <a:rPr lang="en-US" sz="1600" b="1" dirty="0">
                <a:solidFill>
                  <a:srgbClr val="953800"/>
                </a:solidFill>
                <a:effectLst/>
                <a:latin typeface="Courier New" panose="02070309020205020404" pitchFamily="49" charset="0"/>
                <a:cs typeface="Courier New" panose="02070309020205020404" pitchFamily="49" charset="0"/>
              </a:rPr>
              <a:t>temperature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0.7</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context_id</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'chat-123’</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metadata</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output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response.outputs</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print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CF222E"/>
                </a:solidFill>
                <a:effectLst/>
                <a:latin typeface="Courier New" panose="02070309020205020404" pitchFamily="49" charset="0"/>
                <a:cs typeface="Courier New" panose="02070309020205020404" pitchFamily="49" charset="0"/>
              </a:rPr>
              <a:t>f</a:t>
            </a:r>
            <a:r>
              <a:rPr lang="en-US" sz="1600" b="1" dirty="0" err="1">
                <a:solidFill>
                  <a:srgbClr val="0A3069"/>
                </a:solidFill>
                <a:effectLst/>
                <a:latin typeface="Courier New" panose="02070309020205020404" pitchFamily="49" charset="0"/>
                <a:cs typeface="Courier New" panose="02070309020205020404" pitchFamily="49" charset="0"/>
              </a:rPr>
              <a:t>'Output</a:t>
            </a:r>
            <a:r>
              <a:rPr lang="en-US" sz="1600" b="1" dirty="0">
                <a:solidFill>
                  <a:srgbClr val="0A3069"/>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output.result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p:txBody>
      </p:sp>
      <p:pic>
        <p:nvPicPr>
          <p:cNvPr id="3" name="Graphic 2">
            <a:extLst>
              <a:ext uri="{FF2B5EF4-FFF2-40B4-BE49-F238E27FC236}">
                <a16:creationId xmlns:a16="http://schemas.microsoft.com/office/drawing/2014/main" id="{1B2E4334-D84C-BF77-A1C6-8D1277B85D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1024096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208">
          <a:extLst>
            <a:ext uri="{FF2B5EF4-FFF2-40B4-BE49-F238E27FC236}">
              <a16:creationId xmlns:a16="http://schemas.microsoft.com/office/drawing/2014/main" id="{29DA8943-6084-85FF-A5FE-9263634DD048}"/>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870E11B2-64D0-3657-DB7C-9E1554A46D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9" name="Google Shape;1209;p101">
            <a:extLst>
              <a:ext uri="{FF2B5EF4-FFF2-40B4-BE49-F238E27FC236}">
                <a16:creationId xmlns:a16="http://schemas.microsoft.com/office/drawing/2014/main" id="{07516B2F-DF6C-946A-A02F-A2B2763B9C89}"/>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Demo</a:t>
            </a:r>
            <a:endParaRPr dirty="0"/>
          </a:p>
        </p:txBody>
      </p:sp>
      <p:sp>
        <p:nvSpPr>
          <p:cNvPr id="1210" name="Google Shape;1210;p101">
            <a:hlinkClick r:id="rId5"/>
            <a:extLst>
              <a:ext uri="{FF2B5EF4-FFF2-40B4-BE49-F238E27FC236}">
                <a16:creationId xmlns:a16="http://schemas.microsoft.com/office/drawing/2014/main" id="{DE007CBF-7A6F-2023-1DDA-E3ECB81AA48F}"/>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https://docs.dapr.io/getting-started/quickstarts/conversation-quickstart/</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183649242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3">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https://docs.dapr.io/getting-started/quickstarts/cryptography-quickstart/</a:t>
            </a:r>
            <a:endParaRPr sz="1800" b="0" i="0" u="none" strike="noStrike" cap="none" dirty="0">
              <a:solidFill>
                <a:schemeClr val="dk1"/>
              </a:solidFill>
              <a:latin typeface="Space Grotesk"/>
              <a:ea typeface="Space Grotesk"/>
              <a:cs typeface="Space Grotesk"/>
              <a:sym typeface="Space Grotesk"/>
            </a:endParaRPr>
          </a:p>
        </p:txBody>
      </p:sp>
      <p:pic>
        <p:nvPicPr>
          <p:cNvPr id="2" name="Google Shape;1202;p100">
            <a:extLst>
              <a:ext uri="{FF2B5EF4-FFF2-40B4-BE49-F238E27FC236}">
                <a16:creationId xmlns:a16="http://schemas.microsoft.com/office/drawing/2014/main" id="{8B400EA1-83C2-2978-9492-AF0A500AFF50}"/>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155">
          <a:extLst>
            <a:ext uri="{FF2B5EF4-FFF2-40B4-BE49-F238E27FC236}">
              <a16:creationId xmlns:a16="http://schemas.microsoft.com/office/drawing/2014/main" id="{10B61A7A-BDAC-8955-C756-55BCAA40C80C}"/>
            </a:ext>
          </a:extLst>
        </p:cNvPr>
        <p:cNvGrpSpPr/>
        <p:nvPr/>
      </p:nvGrpSpPr>
      <p:grpSpPr>
        <a:xfrm>
          <a:off x="0" y="0"/>
          <a:ext cx="0" cy="0"/>
          <a:chOff x="0" y="0"/>
          <a:chExt cx="0" cy="0"/>
        </a:xfrm>
      </p:grpSpPr>
      <p:sp>
        <p:nvSpPr>
          <p:cNvPr id="1157" name="Google Shape;1157;p95">
            <a:extLst>
              <a:ext uri="{FF2B5EF4-FFF2-40B4-BE49-F238E27FC236}">
                <a16:creationId xmlns:a16="http://schemas.microsoft.com/office/drawing/2014/main" id="{F0D0BF22-7E71-C06E-C3E3-72CEA7B7880D}"/>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Agents</a:t>
            </a:r>
            <a:endParaRPr dirty="0"/>
          </a:p>
        </p:txBody>
      </p:sp>
      <p:sp>
        <p:nvSpPr>
          <p:cNvPr id="1158" name="Google Shape;1158;p95">
            <a:hlinkClick r:id="rId3"/>
            <a:extLst>
              <a:ext uri="{FF2B5EF4-FFF2-40B4-BE49-F238E27FC236}">
                <a16:creationId xmlns:a16="http://schemas.microsoft.com/office/drawing/2014/main" id="{FF477613-01BC-ED83-E6C9-44D4575714CB}"/>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https://dapr.github.io/dapr-agents/</a:t>
            </a:r>
            <a:endParaRPr sz="1800" b="0" i="0" u="none" strike="noStrike" cap="none" dirty="0">
              <a:solidFill>
                <a:schemeClr val="lt1"/>
              </a:solidFill>
              <a:latin typeface="Space Grotesk"/>
              <a:ea typeface="Space Grotesk"/>
              <a:cs typeface="Space Grotesk"/>
              <a:sym typeface="Space Grotesk"/>
            </a:endParaRPr>
          </a:p>
        </p:txBody>
      </p:sp>
      <p:pic>
        <p:nvPicPr>
          <p:cNvPr id="2" name="Google Shape;4383;p253">
            <a:extLst>
              <a:ext uri="{FF2B5EF4-FFF2-40B4-BE49-F238E27FC236}">
                <a16:creationId xmlns:a16="http://schemas.microsoft.com/office/drawing/2014/main" id="{093E25CF-F90D-24CB-2E65-BE2A231AD519}"/>
              </a:ext>
            </a:extLst>
          </p:cNvPr>
          <p:cNvPicPr preferRelativeResize="0"/>
          <p:nvPr/>
        </p:nvPicPr>
        <p:blipFill>
          <a:blip r:embed="rId4">
            <a:alphaModFix/>
          </a:blip>
          <a:stretch>
            <a:fillRect/>
          </a:stretch>
        </p:blipFill>
        <p:spPr>
          <a:xfrm>
            <a:off x="5272948" y="1611900"/>
            <a:ext cx="1646100" cy="1646100"/>
          </a:xfrm>
          <a:prstGeom prst="rect">
            <a:avLst/>
          </a:prstGeom>
          <a:noFill/>
          <a:ln>
            <a:noFill/>
          </a:ln>
        </p:spPr>
      </p:pic>
    </p:spTree>
    <p:extLst>
      <p:ext uri="{BB962C8B-B14F-4D97-AF65-F5344CB8AC3E}">
        <p14:creationId xmlns:p14="http://schemas.microsoft.com/office/powerpoint/2010/main" val="27455976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02C67-6954-90F0-9847-1A1CB7C2B2F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8B70AF9-D589-143E-F50E-9AF30CC2CC77}"/>
              </a:ext>
            </a:extLst>
          </p:cNvPr>
          <p:cNvSpPr>
            <a:spLocks noGrp="1"/>
          </p:cNvSpPr>
          <p:nvPr>
            <p:ph type="title"/>
          </p:nvPr>
        </p:nvSpPr>
        <p:spPr>
          <a:xfrm>
            <a:off x="196754" y="214127"/>
            <a:ext cx="11820099" cy="924588"/>
          </a:xfrm>
        </p:spPr>
        <p:txBody>
          <a:bodyPr/>
          <a:lstStyle/>
          <a:p>
            <a:r>
              <a:rPr lang="en-US" dirty="0"/>
              <a:t>Dapr Agents</a:t>
            </a:r>
            <a:endParaRPr lang="en-NL" dirty="0"/>
          </a:p>
        </p:txBody>
      </p:sp>
      <p:sp>
        <p:nvSpPr>
          <p:cNvPr id="9" name="TextBox 8">
            <a:extLst>
              <a:ext uri="{FF2B5EF4-FFF2-40B4-BE49-F238E27FC236}">
                <a16:creationId xmlns:a16="http://schemas.microsoft.com/office/drawing/2014/main" id="{24C63883-BEFD-8C49-F88A-5749EF9CF5EC}"/>
              </a:ext>
            </a:extLst>
          </p:cNvPr>
          <p:cNvSpPr txBox="1"/>
          <p:nvPr/>
        </p:nvSpPr>
        <p:spPr>
          <a:xfrm>
            <a:off x="6221046" y="3429000"/>
            <a:ext cx="5875160"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Built on top of Dapr Workflow</a:t>
            </a:r>
          </a:p>
          <a:p>
            <a:pPr>
              <a:lnSpc>
                <a:spcPct val="150000"/>
              </a:lnSpc>
            </a:pPr>
            <a:r>
              <a:rPr lang="en-US" sz="1800" dirty="0">
                <a:latin typeface="Space Grotesk" pitchFamily="2" charset="0"/>
                <a:cs typeface="Space Grotesk" pitchFamily="2" charset="0"/>
              </a:rPr>
              <a:t>- Kubernetes-Native</a:t>
            </a:r>
          </a:p>
          <a:p>
            <a:pPr>
              <a:lnSpc>
                <a:spcPct val="150000"/>
              </a:lnSpc>
            </a:pPr>
            <a:r>
              <a:rPr lang="en-US" sz="1800" dirty="0">
                <a:latin typeface="Space Grotesk" pitchFamily="2" charset="0"/>
                <a:cs typeface="Space Grotesk" pitchFamily="2" charset="0"/>
              </a:rPr>
              <a:t>- Data-Driven Agents</a:t>
            </a:r>
          </a:p>
          <a:p>
            <a:pPr>
              <a:lnSpc>
                <a:spcPct val="150000"/>
              </a:lnSpc>
            </a:pPr>
            <a:r>
              <a:rPr lang="en-US" sz="1800" dirty="0">
                <a:latin typeface="Space Grotesk" pitchFamily="2" charset="0"/>
                <a:cs typeface="Space Grotesk" pitchFamily="2" charset="0"/>
              </a:rPr>
              <a:t>- Multi-Agent Systems</a:t>
            </a:r>
          </a:p>
        </p:txBody>
      </p:sp>
      <p:sp>
        <p:nvSpPr>
          <p:cNvPr id="10" name="TextBox 9">
            <a:extLst>
              <a:ext uri="{FF2B5EF4-FFF2-40B4-BE49-F238E27FC236}">
                <a16:creationId xmlns:a16="http://schemas.microsoft.com/office/drawing/2014/main" id="{72787ED4-6BBE-4A1B-222D-0D90B010394D}"/>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Dapr Agents is a developer framework designed to build production-grade resilient AI agent systems that operate at scale.</a:t>
            </a:r>
            <a:endParaRPr lang="en-NL" sz="2000" b="1" dirty="0">
              <a:solidFill>
                <a:schemeClr val="accent2"/>
              </a:solidFill>
              <a:latin typeface="Space Grotesk" pitchFamily="2" charset="0"/>
              <a:cs typeface="Space Grotesk" pitchFamily="2" charset="0"/>
            </a:endParaRPr>
          </a:p>
        </p:txBody>
      </p:sp>
      <p:pic>
        <p:nvPicPr>
          <p:cNvPr id="5" name="Google Shape;4383;p253">
            <a:extLst>
              <a:ext uri="{FF2B5EF4-FFF2-40B4-BE49-F238E27FC236}">
                <a16:creationId xmlns:a16="http://schemas.microsoft.com/office/drawing/2014/main" id="{837DADCD-F4DD-8E13-04DC-226CE1C5A1EA}"/>
              </a:ext>
            </a:extLst>
          </p:cNvPr>
          <p:cNvPicPr preferRelativeResize="0"/>
          <p:nvPr/>
        </p:nvPicPr>
        <p:blipFill>
          <a:blip r:embed="rId2">
            <a:alphaModFix/>
          </a:blip>
          <a:stretch>
            <a:fillRect/>
          </a:stretch>
        </p:blipFill>
        <p:spPr>
          <a:xfrm>
            <a:off x="1931440" y="1640254"/>
            <a:ext cx="1646100" cy="1646100"/>
          </a:xfrm>
          <a:prstGeom prst="rect">
            <a:avLst/>
          </a:prstGeom>
          <a:noFill/>
          <a:ln>
            <a:noFill/>
          </a:ln>
        </p:spPr>
      </p:pic>
    </p:spTree>
    <p:extLst>
      <p:ext uri="{BB962C8B-B14F-4D97-AF65-F5344CB8AC3E}">
        <p14:creationId xmlns:p14="http://schemas.microsoft.com/office/powerpoint/2010/main" val="128279898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DCD75-E4AD-4B60-0A8B-7A10462946D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E7091F6-E838-C6A7-2EDB-F6EA13F1B83D}"/>
              </a:ext>
            </a:extLst>
          </p:cNvPr>
          <p:cNvSpPr>
            <a:spLocks noGrp="1"/>
          </p:cNvSpPr>
          <p:nvPr>
            <p:ph type="title"/>
          </p:nvPr>
        </p:nvSpPr>
        <p:spPr>
          <a:xfrm>
            <a:off x="196754" y="214127"/>
            <a:ext cx="11820099" cy="924588"/>
          </a:xfrm>
        </p:spPr>
        <p:txBody>
          <a:bodyPr/>
          <a:lstStyle/>
          <a:p>
            <a:r>
              <a:rPr lang="en-US" dirty="0"/>
              <a:t>Agent Interactions</a:t>
            </a:r>
            <a:endParaRPr lang="en-NL" dirty="0"/>
          </a:p>
        </p:txBody>
      </p:sp>
      <p:grpSp>
        <p:nvGrpSpPr>
          <p:cNvPr id="2" name="Google Shape;4375;p253">
            <a:extLst>
              <a:ext uri="{FF2B5EF4-FFF2-40B4-BE49-F238E27FC236}">
                <a16:creationId xmlns:a16="http://schemas.microsoft.com/office/drawing/2014/main" id="{82CCF076-F256-98CC-D61F-C68B9E8DF9AB}"/>
              </a:ext>
            </a:extLst>
          </p:cNvPr>
          <p:cNvGrpSpPr/>
          <p:nvPr/>
        </p:nvGrpSpPr>
        <p:grpSpPr>
          <a:xfrm>
            <a:off x="2116830" y="3107497"/>
            <a:ext cx="1153500" cy="1055520"/>
            <a:chOff x="798388" y="1451849"/>
            <a:chExt cx="1153500" cy="1055520"/>
          </a:xfrm>
        </p:grpSpPr>
        <p:pic>
          <p:nvPicPr>
            <p:cNvPr id="34" name="Google Shape;4376;p253">
              <a:extLst>
                <a:ext uri="{FF2B5EF4-FFF2-40B4-BE49-F238E27FC236}">
                  <a16:creationId xmlns:a16="http://schemas.microsoft.com/office/drawing/2014/main" id="{1519DE77-AC29-F6F2-8186-414A967C84E1}"/>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35" name="Google Shape;4377;p253">
              <a:extLst>
                <a:ext uri="{FF2B5EF4-FFF2-40B4-BE49-F238E27FC236}">
                  <a16:creationId xmlns:a16="http://schemas.microsoft.com/office/drawing/2014/main" id="{A2D6F23F-AA57-558A-8660-2430BA8664A8}"/>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User</a:t>
              </a:r>
              <a:endParaRPr>
                <a:solidFill>
                  <a:schemeClr val="dk1"/>
                </a:solidFill>
                <a:latin typeface="Space Grotesk Light"/>
                <a:ea typeface="Space Grotesk Light"/>
                <a:cs typeface="Space Grotesk Light"/>
                <a:sym typeface="Space Grotesk Light"/>
              </a:endParaRPr>
            </a:p>
          </p:txBody>
        </p:sp>
      </p:grpSp>
      <p:grpSp>
        <p:nvGrpSpPr>
          <p:cNvPr id="3" name="Google Shape;4378;p253">
            <a:extLst>
              <a:ext uri="{FF2B5EF4-FFF2-40B4-BE49-F238E27FC236}">
                <a16:creationId xmlns:a16="http://schemas.microsoft.com/office/drawing/2014/main" id="{ACD086BA-ED39-49B0-EC1C-53FE0C49BFEF}"/>
              </a:ext>
            </a:extLst>
          </p:cNvPr>
          <p:cNvGrpSpPr/>
          <p:nvPr/>
        </p:nvGrpSpPr>
        <p:grpSpPr>
          <a:xfrm>
            <a:off x="8360547" y="4937648"/>
            <a:ext cx="1646100" cy="1070687"/>
            <a:chOff x="9646005" y="1070938"/>
            <a:chExt cx="1646100" cy="1070687"/>
          </a:xfrm>
        </p:grpSpPr>
        <p:sp>
          <p:nvSpPr>
            <p:cNvPr id="32" name="Google Shape;4379;p253">
              <a:extLst>
                <a:ext uri="{FF2B5EF4-FFF2-40B4-BE49-F238E27FC236}">
                  <a16:creationId xmlns:a16="http://schemas.microsoft.com/office/drawing/2014/main" id="{C78BB1D7-5B71-1765-4E15-5D9EC7231416}"/>
                </a:ext>
              </a:extLst>
            </p:cNvPr>
            <p:cNvSpPr txBox="1"/>
            <p:nvPr/>
          </p:nvSpPr>
          <p:spPr>
            <a:xfrm>
              <a:off x="9646005" y="1741425"/>
              <a:ext cx="16461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Outside world</a:t>
              </a:r>
              <a:endParaRPr>
                <a:solidFill>
                  <a:schemeClr val="dk1"/>
                </a:solidFill>
                <a:latin typeface="Space Grotesk Light"/>
                <a:ea typeface="Space Grotesk Light"/>
                <a:cs typeface="Space Grotesk Light"/>
                <a:sym typeface="Space Grotesk Light"/>
              </a:endParaRPr>
            </a:p>
          </p:txBody>
        </p:sp>
        <p:pic>
          <p:nvPicPr>
            <p:cNvPr id="33" name="Google Shape;4380;p253">
              <a:extLst>
                <a:ext uri="{FF2B5EF4-FFF2-40B4-BE49-F238E27FC236}">
                  <a16:creationId xmlns:a16="http://schemas.microsoft.com/office/drawing/2014/main" id="{9ED8436A-CD1F-DDAE-5923-C053D3003108}"/>
                </a:ext>
              </a:extLst>
            </p:cNvPr>
            <p:cNvPicPr preferRelativeResize="0"/>
            <p:nvPr/>
          </p:nvPicPr>
          <p:blipFill>
            <a:blip r:embed="rId4">
              <a:alphaModFix/>
            </a:blip>
            <a:stretch>
              <a:fillRect/>
            </a:stretch>
          </p:blipFill>
          <p:spPr>
            <a:xfrm>
              <a:off x="10103295" y="1070938"/>
              <a:ext cx="731520" cy="731520"/>
            </a:xfrm>
            <a:prstGeom prst="rect">
              <a:avLst/>
            </a:prstGeom>
            <a:noFill/>
            <a:ln>
              <a:noFill/>
            </a:ln>
          </p:spPr>
        </p:pic>
      </p:grpSp>
      <p:sp>
        <p:nvSpPr>
          <p:cNvPr id="4" name="Google Shape;4381;p253">
            <a:extLst>
              <a:ext uri="{FF2B5EF4-FFF2-40B4-BE49-F238E27FC236}">
                <a16:creationId xmlns:a16="http://schemas.microsoft.com/office/drawing/2014/main" id="{78388C94-B170-1AAB-8F8A-66243C470302}"/>
              </a:ext>
            </a:extLst>
          </p:cNvPr>
          <p:cNvSpPr/>
          <p:nvPr/>
        </p:nvSpPr>
        <p:spPr>
          <a:xfrm>
            <a:off x="3138136" y="3183708"/>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Interaction</a:t>
            </a:r>
            <a:endParaRPr sz="1500">
              <a:latin typeface="Space Grotesk Light"/>
              <a:ea typeface="Space Grotesk Light"/>
              <a:cs typeface="Space Grotesk Light"/>
              <a:sym typeface="Space Grotesk Light"/>
            </a:endParaRPr>
          </a:p>
        </p:txBody>
      </p:sp>
      <p:sp>
        <p:nvSpPr>
          <p:cNvPr id="6" name="Google Shape;4382;p253">
            <a:extLst>
              <a:ext uri="{FF2B5EF4-FFF2-40B4-BE49-F238E27FC236}">
                <a16:creationId xmlns:a16="http://schemas.microsoft.com/office/drawing/2014/main" id="{2A6CDE14-6BD5-58B5-2818-69C0050D5A96}"/>
              </a:ext>
            </a:extLst>
          </p:cNvPr>
          <p:cNvSpPr txBox="1"/>
          <p:nvPr/>
        </p:nvSpPr>
        <p:spPr>
          <a:xfrm>
            <a:off x="6041103" y="3688679"/>
            <a:ext cx="13644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Observation</a:t>
            </a:r>
            <a:endParaRPr>
              <a:solidFill>
                <a:schemeClr val="dk1"/>
              </a:solidFill>
              <a:latin typeface="Space Grotesk Light"/>
              <a:ea typeface="Space Grotesk Light"/>
              <a:cs typeface="Space Grotesk Light"/>
              <a:sym typeface="Space Grotesk Light"/>
            </a:endParaRPr>
          </a:p>
        </p:txBody>
      </p:sp>
      <p:pic>
        <p:nvPicPr>
          <p:cNvPr id="7" name="Google Shape;4383;p253">
            <a:extLst>
              <a:ext uri="{FF2B5EF4-FFF2-40B4-BE49-F238E27FC236}">
                <a16:creationId xmlns:a16="http://schemas.microsoft.com/office/drawing/2014/main" id="{C1FF7B32-BF6C-5D65-ED91-8BC9F4C9D4FF}"/>
              </a:ext>
            </a:extLst>
          </p:cNvPr>
          <p:cNvPicPr preferRelativeResize="0"/>
          <p:nvPr/>
        </p:nvPicPr>
        <p:blipFill>
          <a:blip r:embed="rId5">
            <a:alphaModFix/>
          </a:blip>
          <a:stretch>
            <a:fillRect/>
          </a:stretch>
        </p:blipFill>
        <p:spPr>
          <a:xfrm>
            <a:off x="4449900" y="2840448"/>
            <a:ext cx="1646100" cy="1646100"/>
          </a:xfrm>
          <a:prstGeom prst="rect">
            <a:avLst/>
          </a:prstGeom>
          <a:noFill/>
          <a:ln>
            <a:noFill/>
          </a:ln>
        </p:spPr>
      </p:pic>
      <p:sp>
        <p:nvSpPr>
          <p:cNvPr id="11" name="Google Shape;4384;p253">
            <a:extLst>
              <a:ext uri="{FF2B5EF4-FFF2-40B4-BE49-F238E27FC236}">
                <a16:creationId xmlns:a16="http://schemas.microsoft.com/office/drawing/2014/main" id="{92D7D48F-B2EA-0E49-E6B9-D11DA83E8B10}"/>
              </a:ext>
            </a:extLst>
          </p:cNvPr>
          <p:cNvSpPr/>
          <p:nvPr/>
        </p:nvSpPr>
        <p:spPr>
          <a:xfrm>
            <a:off x="7456551" y="3288148"/>
            <a:ext cx="21030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4864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Environment</a:t>
            </a:r>
            <a:endParaRPr sz="1500">
              <a:solidFill>
                <a:schemeClr val="lt1"/>
              </a:solidFill>
              <a:latin typeface="Space Grotesk Light"/>
              <a:ea typeface="Space Grotesk Light"/>
              <a:cs typeface="Space Grotesk Light"/>
              <a:sym typeface="Space Grotesk Light"/>
            </a:endParaRPr>
          </a:p>
        </p:txBody>
      </p:sp>
      <p:cxnSp>
        <p:nvCxnSpPr>
          <p:cNvPr id="12" name="Google Shape;4385;p253">
            <a:extLst>
              <a:ext uri="{FF2B5EF4-FFF2-40B4-BE49-F238E27FC236}">
                <a16:creationId xmlns:a16="http://schemas.microsoft.com/office/drawing/2014/main" id="{C9E0A9B8-A7AA-68B2-A900-71F597D73A68}"/>
              </a:ext>
            </a:extLst>
          </p:cNvPr>
          <p:cNvCxnSpPr/>
          <p:nvPr/>
        </p:nvCxnSpPr>
        <p:spPr>
          <a:xfrm rot="10800000" flipH="1">
            <a:off x="5704701" y="2419523"/>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3" name="Google Shape;4386;p253">
            <a:extLst>
              <a:ext uri="{FF2B5EF4-FFF2-40B4-BE49-F238E27FC236}">
                <a16:creationId xmlns:a16="http://schemas.microsoft.com/office/drawing/2014/main" id="{AB1A85E4-760F-6E28-6EF4-0BBFCB056344}"/>
              </a:ext>
            </a:extLst>
          </p:cNvPr>
          <p:cNvCxnSpPr/>
          <p:nvPr/>
        </p:nvCxnSpPr>
        <p:spPr>
          <a:xfrm>
            <a:off x="6096001" y="3635248"/>
            <a:ext cx="1254600" cy="0"/>
          </a:xfrm>
          <a:prstGeom prst="straightConnector1">
            <a:avLst/>
          </a:prstGeom>
          <a:noFill/>
          <a:ln w="28575" cap="flat" cmpd="sng">
            <a:solidFill>
              <a:schemeClr val="dk2"/>
            </a:solidFill>
            <a:prstDash val="solid"/>
            <a:round/>
            <a:headEnd type="none" w="med" len="med"/>
            <a:tailEnd type="triangle" w="med" len="med"/>
          </a:ln>
        </p:spPr>
      </p:cxnSp>
      <p:cxnSp>
        <p:nvCxnSpPr>
          <p:cNvPr id="14" name="Google Shape;4387;p253">
            <a:extLst>
              <a:ext uri="{FF2B5EF4-FFF2-40B4-BE49-F238E27FC236}">
                <a16:creationId xmlns:a16="http://schemas.microsoft.com/office/drawing/2014/main" id="{D71E5BF4-AD57-E2E8-381B-7168BC96771C}"/>
              </a:ext>
            </a:extLst>
          </p:cNvPr>
          <p:cNvCxnSpPr/>
          <p:nvPr/>
        </p:nvCxnSpPr>
        <p:spPr>
          <a:xfrm flipH="1">
            <a:off x="4513051" y="4353248"/>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5" name="Google Shape;4388;p253">
            <a:extLst>
              <a:ext uri="{FF2B5EF4-FFF2-40B4-BE49-F238E27FC236}">
                <a16:creationId xmlns:a16="http://schemas.microsoft.com/office/drawing/2014/main" id="{864B6C80-3C91-8BD8-241F-88426B667961}"/>
              </a:ext>
            </a:extLst>
          </p:cNvPr>
          <p:cNvCxnSpPr/>
          <p:nvPr/>
        </p:nvCxnSpPr>
        <p:spPr>
          <a:xfrm>
            <a:off x="5704701" y="4353248"/>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6" name="Google Shape;4389;p253">
            <a:extLst>
              <a:ext uri="{FF2B5EF4-FFF2-40B4-BE49-F238E27FC236}">
                <a16:creationId xmlns:a16="http://schemas.microsoft.com/office/drawing/2014/main" id="{EFEA0939-FCDC-EBD2-0850-F68829217B1E}"/>
              </a:ext>
            </a:extLst>
          </p:cNvPr>
          <p:cNvCxnSpPr/>
          <p:nvPr/>
        </p:nvCxnSpPr>
        <p:spPr>
          <a:xfrm rot="10800000">
            <a:off x="4513051" y="2419523"/>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7" name="Google Shape;4390;p253">
            <a:extLst>
              <a:ext uri="{FF2B5EF4-FFF2-40B4-BE49-F238E27FC236}">
                <a16:creationId xmlns:a16="http://schemas.microsoft.com/office/drawing/2014/main" id="{D72E5569-3F76-F05C-D0D7-A0E427996A6A}"/>
              </a:ext>
            </a:extLst>
          </p:cNvPr>
          <p:cNvCxnSpPr/>
          <p:nvPr/>
        </p:nvCxnSpPr>
        <p:spPr>
          <a:xfrm>
            <a:off x="3195301" y="3635248"/>
            <a:ext cx="1254600" cy="0"/>
          </a:xfrm>
          <a:prstGeom prst="straightConnector1">
            <a:avLst/>
          </a:prstGeom>
          <a:noFill/>
          <a:ln w="28575" cap="flat" cmpd="sng">
            <a:solidFill>
              <a:schemeClr val="dk2"/>
            </a:solidFill>
            <a:prstDash val="solid"/>
            <a:round/>
            <a:headEnd type="none" w="med" len="med"/>
            <a:tailEnd type="triangle" w="med" len="med"/>
          </a:ln>
        </p:spPr>
      </p:cxnSp>
      <p:cxnSp>
        <p:nvCxnSpPr>
          <p:cNvPr id="18" name="Google Shape;4391;p253">
            <a:extLst>
              <a:ext uri="{FF2B5EF4-FFF2-40B4-BE49-F238E27FC236}">
                <a16:creationId xmlns:a16="http://schemas.microsoft.com/office/drawing/2014/main" id="{B02855C5-2E07-898F-508B-C6E93AC5C726}"/>
              </a:ext>
            </a:extLst>
          </p:cNvPr>
          <p:cNvCxnSpPr/>
          <p:nvPr/>
        </p:nvCxnSpPr>
        <p:spPr>
          <a:xfrm>
            <a:off x="8053870" y="5364248"/>
            <a:ext cx="718800" cy="0"/>
          </a:xfrm>
          <a:prstGeom prst="straightConnector1">
            <a:avLst/>
          </a:prstGeom>
          <a:noFill/>
          <a:ln w="28575" cap="flat" cmpd="sng">
            <a:solidFill>
              <a:schemeClr val="dk2"/>
            </a:solidFill>
            <a:prstDash val="solid"/>
            <a:round/>
            <a:headEnd type="none" w="med" len="med"/>
            <a:tailEnd type="triangle" w="med" len="med"/>
          </a:ln>
        </p:spPr>
      </p:cxnSp>
      <p:grpSp>
        <p:nvGrpSpPr>
          <p:cNvPr id="19" name="Google Shape;4392;p253">
            <a:extLst>
              <a:ext uri="{FF2B5EF4-FFF2-40B4-BE49-F238E27FC236}">
                <a16:creationId xmlns:a16="http://schemas.microsoft.com/office/drawing/2014/main" id="{43A21C91-8639-93B5-CB97-DF996B0B30DB}"/>
              </a:ext>
            </a:extLst>
          </p:cNvPr>
          <p:cNvGrpSpPr/>
          <p:nvPr/>
        </p:nvGrpSpPr>
        <p:grpSpPr>
          <a:xfrm>
            <a:off x="6095989" y="1671917"/>
            <a:ext cx="1828800" cy="694200"/>
            <a:chOff x="5853050" y="1384569"/>
            <a:chExt cx="1828800" cy="694200"/>
          </a:xfrm>
        </p:grpSpPr>
        <p:sp>
          <p:nvSpPr>
            <p:cNvPr id="30" name="Google Shape;4393;p253">
              <a:extLst>
                <a:ext uri="{FF2B5EF4-FFF2-40B4-BE49-F238E27FC236}">
                  <a16:creationId xmlns:a16="http://schemas.microsoft.com/office/drawing/2014/main" id="{441C2CE8-8A91-3E2B-1BA1-189B60BC689C}"/>
                </a:ext>
              </a:extLst>
            </p:cNvPr>
            <p:cNvSpPr/>
            <p:nvPr/>
          </p:nvSpPr>
          <p:spPr>
            <a:xfrm>
              <a:off x="5853050" y="1384569"/>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Memory</a:t>
              </a:r>
              <a:endParaRPr sz="1500">
                <a:solidFill>
                  <a:schemeClr val="lt1"/>
                </a:solidFill>
                <a:latin typeface="Space Grotesk Light"/>
                <a:ea typeface="Space Grotesk Light"/>
                <a:cs typeface="Space Grotesk Light"/>
                <a:sym typeface="Space Grotesk Light"/>
              </a:endParaRPr>
            </a:p>
          </p:txBody>
        </p:sp>
        <p:pic>
          <p:nvPicPr>
            <p:cNvPr id="31" name="Google Shape;4394;p253">
              <a:extLst>
                <a:ext uri="{FF2B5EF4-FFF2-40B4-BE49-F238E27FC236}">
                  <a16:creationId xmlns:a16="http://schemas.microsoft.com/office/drawing/2014/main" id="{6B2EEB73-F55F-6589-B998-8FD3C74770BF}"/>
                </a:ext>
              </a:extLst>
            </p:cNvPr>
            <p:cNvPicPr preferRelativeResize="0"/>
            <p:nvPr/>
          </p:nvPicPr>
          <p:blipFill>
            <a:blip r:embed="rId6">
              <a:alphaModFix/>
            </a:blip>
            <a:stretch>
              <a:fillRect/>
            </a:stretch>
          </p:blipFill>
          <p:spPr>
            <a:xfrm>
              <a:off x="6026100" y="1503069"/>
              <a:ext cx="457200" cy="457200"/>
            </a:xfrm>
            <a:prstGeom prst="rect">
              <a:avLst/>
            </a:prstGeom>
            <a:noFill/>
            <a:ln>
              <a:noFill/>
            </a:ln>
          </p:spPr>
        </p:pic>
      </p:grpSp>
      <p:grpSp>
        <p:nvGrpSpPr>
          <p:cNvPr id="20" name="Google Shape;4395;p253">
            <a:extLst>
              <a:ext uri="{FF2B5EF4-FFF2-40B4-BE49-F238E27FC236}">
                <a16:creationId xmlns:a16="http://schemas.microsoft.com/office/drawing/2014/main" id="{DE1ADD4B-D358-64FF-C300-C683458F636A}"/>
              </a:ext>
            </a:extLst>
          </p:cNvPr>
          <p:cNvGrpSpPr/>
          <p:nvPr/>
        </p:nvGrpSpPr>
        <p:grpSpPr>
          <a:xfrm>
            <a:off x="2612251" y="1671917"/>
            <a:ext cx="1828800" cy="694200"/>
            <a:chOff x="2369300" y="1384569"/>
            <a:chExt cx="1828800" cy="694200"/>
          </a:xfrm>
        </p:grpSpPr>
        <p:sp>
          <p:nvSpPr>
            <p:cNvPr id="28" name="Google Shape;4396;p253">
              <a:extLst>
                <a:ext uri="{FF2B5EF4-FFF2-40B4-BE49-F238E27FC236}">
                  <a16:creationId xmlns:a16="http://schemas.microsoft.com/office/drawing/2014/main" id="{9F530927-3986-4A8A-E002-0D5EF1021138}"/>
                </a:ext>
              </a:extLst>
            </p:cNvPr>
            <p:cNvSpPr/>
            <p:nvPr/>
          </p:nvSpPr>
          <p:spPr>
            <a:xfrm>
              <a:off x="2369300" y="1384569"/>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Planning   </a:t>
              </a:r>
              <a:endParaRPr sz="1500">
                <a:solidFill>
                  <a:schemeClr val="lt1"/>
                </a:solidFill>
                <a:latin typeface="Space Grotesk Light"/>
                <a:ea typeface="Space Grotesk Light"/>
                <a:cs typeface="Space Grotesk Light"/>
                <a:sym typeface="Space Grotesk Light"/>
              </a:endParaRPr>
            </a:p>
          </p:txBody>
        </p:sp>
        <p:pic>
          <p:nvPicPr>
            <p:cNvPr id="29" name="Google Shape;4397;p253">
              <a:extLst>
                <a:ext uri="{FF2B5EF4-FFF2-40B4-BE49-F238E27FC236}">
                  <a16:creationId xmlns:a16="http://schemas.microsoft.com/office/drawing/2014/main" id="{764EAB5E-BC26-D43E-534A-4DCFD5BBAD31}"/>
                </a:ext>
              </a:extLst>
            </p:cNvPr>
            <p:cNvPicPr preferRelativeResize="0"/>
            <p:nvPr/>
          </p:nvPicPr>
          <p:blipFill>
            <a:blip r:embed="rId7">
              <a:alphaModFix/>
            </a:blip>
            <a:stretch>
              <a:fillRect/>
            </a:stretch>
          </p:blipFill>
          <p:spPr>
            <a:xfrm>
              <a:off x="2535743" y="1508804"/>
              <a:ext cx="457200" cy="457200"/>
            </a:xfrm>
            <a:prstGeom prst="rect">
              <a:avLst/>
            </a:prstGeom>
            <a:noFill/>
            <a:ln>
              <a:noFill/>
            </a:ln>
          </p:spPr>
        </p:pic>
      </p:grpSp>
      <p:grpSp>
        <p:nvGrpSpPr>
          <p:cNvPr id="21" name="Google Shape;4398;p253">
            <a:extLst>
              <a:ext uri="{FF2B5EF4-FFF2-40B4-BE49-F238E27FC236}">
                <a16:creationId xmlns:a16="http://schemas.microsoft.com/office/drawing/2014/main" id="{759B60A9-FF48-66F5-CF32-25CD13946DBB}"/>
              </a:ext>
            </a:extLst>
          </p:cNvPr>
          <p:cNvGrpSpPr/>
          <p:nvPr/>
        </p:nvGrpSpPr>
        <p:grpSpPr>
          <a:xfrm>
            <a:off x="2612251" y="5017179"/>
            <a:ext cx="1828800" cy="694200"/>
            <a:chOff x="2750288" y="4729831"/>
            <a:chExt cx="1828800" cy="694200"/>
          </a:xfrm>
        </p:grpSpPr>
        <p:sp>
          <p:nvSpPr>
            <p:cNvPr id="26" name="Google Shape;4399;p253">
              <a:extLst>
                <a:ext uri="{FF2B5EF4-FFF2-40B4-BE49-F238E27FC236}">
                  <a16:creationId xmlns:a16="http://schemas.microsoft.com/office/drawing/2014/main" id="{642F9404-2C38-D076-B64B-159073ED6795}"/>
                </a:ext>
              </a:extLst>
            </p:cNvPr>
            <p:cNvSpPr/>
            <p:nvPr/>
          </p:nvSpPr>
          <p:spPr>
            <a:xfrm>
              <a:off x="2750288" y="4729831"/>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Delegate tasks</a:t>
              </a:r>
              <a:endParaRPr sz="1500">
                <a:solidFill>
                  <a:schemeClr val="lt1"/>
                </a:solidFill>
                <a:latin typeface="Space Grotesk Light"/>
                <a:ea typeface="Space Grotesk Light"/>
                <a:cs typeface="Space Grotesk Light"/>
                <a:sym typeface="Space Grotesk Light"/>
              </a:endParaRPr>
            </a:p>
          </p:txBody>
        </p:sp>
        <p:pic>
          <p:nvPicPr>
            <p:cNvPr id="27" name="Google Shape;4400;p253">
              <a:extLst>
                <a:ext uri="{FF2B5EF4-FFF2-40B4-BE49-F238E27FC236}">
                  <a16:creationId xmlns:a16="http://schemas.microsoft.com/office/drawing/2014/main" id="{3CC7A1EB-57EE-7AD9-F5B9-141900EF9A80}"/>
                </a:ext>
              </a:extLst>
            </p:cNvPr>
            <p:cNvPicPr preferRelativeResize="0"/>
            <p:nvPr/>
          </p:nvPicPr>
          <p:blipFill>
            <a:blip r:embed="rId8">
              <a:alphaModFix/>
            </a:blip>
            <a:stretch>
              <a:fillRect/>
            </a:stretch>
          </p:blipFill>
          <p:spPr>
            <a:xfrm>
              <a:off x="2923548" y="4848331"/>
              <a:ext cx="457200" cy="457200"/>
            </a:xfrm>
            <a:prstGeom prst="rect">
              <a:avLst/>
            </a:prstGeom>
            <a:noFill/>
            <a:ln>
              <a:noFill/>
            </a:ln>
          </p:spPr>
        </p:pic>
      </p:grpSp>
      <p:grpSp>
        <p:nvGrpSpPr>
          <p:cNvPr id="22" name="Google Shape;4401;p253">
            <a:extLst>
              <a:ext uri="{FF2B5EF4-FFF2-40B4-BE49-F238E27FC236}">
                <a16:creationId xmlns:a16="http://schemas.microsoft.com/office/drawing/2014/main" id="{C90630A2-C1DE-57D8-6F48-F50D3CE9061E}"/>
              </a:ext>
            </a:extLst>
          </p:cNvPr>
          <p:cNvGrpSpPr/>
          <p:nvPr/>
        </p:nvGrpSpPr>
        <p:grpSpPr>
          <a:xfrm>
            <a:off x="6095989" y="5017179"/>
            <a:ext cx="1828800" cy="694200"/>
            <a:chOff x="5853038" y="4729831"/>
            <a:chExt cx="1828800" cy="694200"/>
          </a:xfrm>
        </p:grpSpPr>
        <p:sp>
          <p:nvSpPr>
            <p:cNvPr id="24" name="Google Shape;4402;p253">
              <a:extLst>
                <a:ext uri="{FF2B5EF4-FFF2-40B4-BE49-F238E27FC236}">
                  <a16:creationId xmlns:a16="http://schemas.microsoft.com/office/drawing/2014/main" id="{4F04E126-8122-FA46-C9F1-EB74DE086B51}"/>
                </a:ext>
              </a:extLst>
            </p:cNvPr>
            <p:cNvSpPr/>
            <p:nvPr/>
          </p:nvSpPr>
          <p:spPr>
            <a:xfrm>
              <a:off x="5853038" y="4729831"/>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Tools</a:t>
              </a:r>
              <a:endParaRPr sz="1500">
                <a:solidFill>
                  <a:schemeClr val="lt1"/>
                </a:solidFill>
                <a:latin typeface="Space Grotesk Light"/>
                <a:ea typeface="Space Grotesk Light"/>
                <a:cs typeface="Space Grotesk Light"/>
                <a:sym typeface="Space Grotesk Light"/>
              </a:endParaRPr>
            </a:p>
          </p:txBody>
        </p:sp>
        <p:pic>
          <p:nvPicPr>
            <p:cNvPr id="25" name="Google Shape;4403;p253">
              <a:extLst>
                <a:ext uri="{FF2B5EF4-FFF2-40B4-BE49-F238E27FC236}">
                  <a16:creationId xmlns:a16="http://schemas.microsoft.com/office/drawing/2014/main" id="{30EEF5AE-750F-4DD2-62CA-68CC4E716D07}"/>
                </a:ext>
              </a:extLst>
            </p:cNvPr>
            <p:cNvPicPr preferRelativeResize="0"/>
            <p:nvPr/>
          </p:nvPicPr>
          <p:blipFill>
            <a:blip r:embed="rId9">
              <a:alphaModFix/>
            </a:blip>
            <a:stretch>
              <a:fillRect/>
            </a:stretch>
          </p:blipFill>
          <p:spPr>
            <a:xfrm>
              <a:off x="6070391" y="4848331"/>
              <a:ext cx="457200" cy="457200"/>
            </a:xfrm>
            <a:prstGeom prst="rect">
              <a:avLst/>
            </a:prstGeom>
            <a:noFill/>
            <a:ln>
              <a:noFill/>
            </a:ln>
          </p:spPr>
        </p:pic>
      </p:grpSp>
      <p:pic>
        <p:nvPicPr>
          <p:cNvPr id="23" name="Google Shape;4404;p253">
            <a:extLst>
              <a:ext uri="{FF2B5EF4-FFF2-40B4-BE49-F238E27FC236}">
                <a16:creationId xmlns:a16="http://schemas.microsoft.com/office/drawing/2014/main" id="{E8A8173C-805F-FA8F-E8CB-7250958E40B5}"/>
              </a:ext>
            </a:extLst>
          </p:cNvPr>
          <p:cNvPicPr preferRelativeResize="0"/>
          <p:nvPr/>
        </p:nvPicPr>
        <p:blipFill>
          <a:blip r:embed="rId10">
            <a:alphaModFix/>
          </a:blip>
          <a:stretch>
            <a:fillRect/>
          </a:stretch>
        </p:blipFill>
        <p:spPr>
          <a:xfrm>
            <a:off x="7611447" y="3406648"/>
            <a:ext cx="457200" cy="457200"/>
          </a:xfrm>
          <a:prstGeom prst="rect">
            <a:avLst/>
          </a:prstGeom>
          <a:noFill/>
          <a:ln>
            <a:noFill/>
          </a:ln>
        </p:spPr>
      </p:pic>
    </p:spTree>
    <p:extLst>
      <p:ext uri="{BB962C8B-B14F-4D97-AF65-F5344CB8AC3E}">
        <p14:creationId xmlns:p14="http://schemas.microsoft.com/office/powerpoint/2010/main" val="291423517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45A71-A1E1-D510-8144-F809EF243B92}"/>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93434AC-EBFE-492D-3AEF-CE207A71C92C}"/>
              </a:ext>
            </a:extLst>
          </p:cNvPr>
          <p:cNvSpPr>
            <a:spLocks noGrp="1"/>
          </p:cNvSpPr>
          <p:nvPr>
            <p:ph type="title"/>
          </p:nvPr>
        </p:nvSpPr>
        <p:spPr>
          <a:xfrm>
            <a:off x="196754" y="214127"/>
            <a:ext cx="11820099" cy="924588"/>
          </a:xfrm>
        </p:spPr>
        <p:txBody>
          <a:bodyPr/>
          <a:lstStyle/>
          <a:p>
            <a:r>
              <a:rPr lang="en-US" dirty="0"/>
              <a:t>Dapr Agents</a:t>
            </a:r>
            <a:endParaRPr lang="en-NL" dirty="0"/>
          </a:p>
        </p:txBody>
      </p:sp>
      <p:grpSp>
        <p:nvGrpSpPr>
          <p:cNvPr id="5" name="Google Shape;4505;p256">
            <a:extLst>
              <a:ext uri="{FF2B5EF4-FFF2-40B4-BE49-F238E27FC236}">
                <a16:creationId xmlns:a16="http://schemas.microsoft.com/office/drawing/2014/main" id="{7B182B6F-FDC5-4D10-2BAD-64EDCFDFE5F3}"/>
              </a:ext>
            </a:extLst>
          </p:cNvPr>
          <p:cNvGrpSpPr/>
          <p:nvPr/>
        </p:nvGrpSpPr>
        <p:grpSpPr>
          <a:xfrm>
            <a:off x="621504" y="1762156"/>
            <a:ext cx="10948992" cy="4037075"/>
            <a:chOff x="341188" y="457200"/>
            <a:chExt cx="10948992" cy="4037075"/>
          </a:xfrm>
        </p:grpSpPr>
        <p:grpSp>
          <p:nvGrpSpPr>
            <p:cNvPr id="9" name="Google Shape;4506;p256">
              <a:extLst>
                <a:ext uri="{FF2B5EF4-FFF2-40B4-BE49-F238E27FC236}">
                  <a16:creationId xmlns:a16="http://schemas.microsoft.com/office/drawing/2014/main" id="{79E2E7AA-78B0-F211-6C5D-6085ED630D58}"/>
                </a:ext>
              </a:extLst>
            </p:cNvPr>
            <p:cNvGrpSpPr/>
            <p:nvPr/>
          </p:nvGrpSpPr>
          <p:grpSpPr>
            <a:xfrm>
              <a:off x="2977875" y="457200"/>
              <a:ext cx="6220070" cy="4037075"/>
              <a:chOff x="2850905" y="1004681"/>
              <a:chExt cx="6409800" cy="4037075"/>
            </a:xfrm>
          </p:grpSpPr>
          <p:sp>
            <p:nvSpPr>
              <p:cNvPr id="61" name="Google Shape;4507;p256">
                <a:extLst>
                  <a:ext uri="{FF2B5EF4-FFF2-40B4-BE49-F238E27FC236}">
                    <a16:creationId xmlns:a16="http://schemas.microsoft.com/office/drawing/2014/main" id="{3FC1EA34-93A0-160A-286B-AF81C71DFE86}"/>
                  </a:ext>
                </a:extLst>
              </p:cNvPr>
              <p:cNvSpPr/>
              <p:nvPr/>
            </p:nvSpPr>
            <p:spPr>
              <a:xfrm>
                <a:off x="2850905" y="1250956"/>
                <a:ext cx="6409800" cy="3790800"/>
              </a:xfrm>
              <a:prstGeom prst="roundRect">
                <a:avLst>
                  <a:gd name="adj" fmla="val 9828"/>
                </a:avLst>
              </a:prstGeom>
              <a:solidFill>
                <a:schemeClr val="lt1"/>
              </a:solid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62" name="Google Shape;4508;p256">
                <a:extLst>
                  <a:ext uri="{FF2B5EF4-FFF2-40B4-BE49-F238E27FC236}">
                    <a16:creationId xmlns:a16="http://schemas.microsoft.com/office/drawing/2014/main" id="{64C238CE-F19C-8572-5314-CCE8A31466FB}"/>
                  </a:ext>
                </a:extLst>
              </p:cNvPr>
              <p:cNvSpPr/>
              <p:nvPr/>
            </p:nvSpPr>
            <p:spPr>
              <a:xfrm>
                <a:off x="3356675" y="1004681"/>
                <a:ext cx="13371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latin typeface="Space Grotesk Light"/>
                    <a:ea typeface="Space Grotesk Light"/>
                    <a:cs typeface="Space Grotesk Light"/>
                    <a:sym typeface="Space Grotesk Light"/>
                  </a:rPr>
                  <a:t>AI Agent</a:t>
                </a:r>
                <a:endParaRPr sz="1500" dirty="0">
                  <a:latin typeface="Space Grotesk Light"/>
                  <a:ea typeface="Space Grotesk Light"/>
                  <a:cs typeface="Space Grotesk Light"/>
                  <a:sym typeface="Space Grotesk Light"/>
                </a:endParaRPr>
              </a:p>
            </p:txBody>
          </p:sp>
        </p:grpSp>
        <p:grpSp>
          <p:nvGrpSpPr>
            <p:cNvPr id="10" name="Google Shape;4509;p256">
              <a:extLst>
                <a:ext uri="{FF2B5EF4-FFF2-40B4-BE49-F238E27FC236}">
                  <a16:creationId xmlns:a16="http://schemas.microsoft.com/office/drawing/2014/main" id="{EE7C5E9E-6EFE-B56D-A652-FB500FC6504C}"/>
                </a:ext>
              </a:extLst>
            </p:cNvPr>
            <p:cNvGrpSpPr/>
            <p:nvPr/>
          </p:nvGrpSpPr>
          <p:grpSpPr>
            <a:xfrm>
              <a:off x="341188" y="1679687"/>
              <a:ext cx="1153500" cy="1055520"/>
              <a:chOff x="798388" y="1451849"/>
              <a:chExt cx="1153500" cy="1055520"/>
            </a:xfrm>
          </p:grpSpPr>
          <p:pic>
            <p:nvPicPr>
              <p:cNvPr id="59" name="Google Shape;4510;p256">
                <a:extLst>
                  <a:ext uri="{FF2B5EF4-FFF2-40B4-BE49-F238E27FC236}">
                    <a16:creationId xmlns:a16="http://schemas.microsoft.com/office/drawing/2014/main" id="{6E8D6422-F379-56C4-FF93-738638425EEF}"/>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60" name="Google Shape;4511;p256">
                <a:extLst>
                  <a:ext uri="{FF2B5EF4-FFF2-40B4-BE49-F238E27FC236}">
                    <a16:creationId xmlns:a16="http://schemas.microsoft.com/office/drawing/2014/main" id="{7EDE8B52-7FBD-53B9-11C5-68C1A49930E9}"/>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User</a:t>
                </a:r>
                <a:endParaRPr>
                  <a:solidFill>
                    <a:schemeClr val="dk1"/>
                  </a:solidFill>
                  <a:latin typeface="Space Grotesk Light"/>
                  <a:ea typeface="Space Grotesk Light"/>
                  <a:cs typeface="Space Grotesk Light"/>
                  <a:sym typeface="Space Grotesk Light"/>
                </a:endParaRPr>
              </a:p>
            </p:txBody>
          </p:sp>
        </p:grpSp>
        <p:cxnSp>
          <p:nvCxnSpPr>
            <p:cNvPr id="36" name="Google Shape;4512;p256">
              <a:extLst>
                <a:ext uri="{FF2B5EF4-FFF2-40B4-BE49-F238E27FC236}">
                  <a16:creationId xmlns:a16="http://schemas.microsoft.com/office/drawing/2014/main" id="{6F482734-BF79-FD96-4BBA-BDB3A2F87185}"/>
                </a:ext>
              </a:extLst>
            </p:cNvPr>
            <p:cNvCxnSpPr>
              <a:stCxn id="59" idx="3"/>
              <a:endCxn id="57" idx="1"/>
            </p:cNvCxnSpPr>
            <p:nvPr/>
          </p:nvCxnSpPr>
          <p:spPr>
            <a:xfrm>
              <a:off x="1283697" y="2045447"/>
              <a:ext cx="2286300" cy="0"/>
            </a:xfrm>
            <a:prstGeom prst="straightConnector1">
              <a:avLst/>
            </a:prstGeom>
            <a:noFill/>
            <a:ln w="28575" cap="flat" cmpd="sng">
              <a:solidFill>
                <a:schemeClr val="dk2"/>
              </a:solidFill>
              <a:prstDash val="solid"/>
              <a:round/>
              <a:headEnd type="none" w="med" len="med"/>
              <a:tailEnd type="triangle" w="med" len="med"/>
            </a:ln>
          </p:spPr>
        </p:cxnSp>
        <p:grpSp>
          <p:nvGrpSpPr>
            <p:cNvPr id="37" name="Google Shape;4514;p256">
              <a:extLst>
                <a:ext uri="{FF2B5EF4-FFF2-40B4-BE49-F238E27FC236}">
                  <a16:creationId xmlns:a16="http://schemas.microsoft.com/office/drawing/2014/main" id="{222E15FD-42B5-E413-4A66-D69DFF2B84A2}"/>
                </a:ext>
              </a:extLst>
            </p:cNvPr>
            <p:cNvGrpSpPr/>
            <p:nvPr/>
          </p:nvGrpSpPr>
          <p:grpSpPr>
            <a:xfrm>
              <a:off x="3358875" y="1679673"/>
              <a:ext cx="1153500" cy="1055538"/>
              <a:chOff x="6155763" y="1644156"/>
              <a:chExt cx="1153500" cy="1055538"/>
            </a:xfrm>
          </p:grpSpPr>
          <p:pic>
            <p:nvPicPr>
              <p:cNvPr id="57" name="Google Shape;4513;p256">
                <a:extLst>
                  <a:ext uri="{FF2B5EF4-FFF2-40B4-BE49-F238E27FC236}">
                    <a16:creationId xmlns:a16="http://schemas.microsoft.com/office/drawing/2014/main" id="{99504AE6-C358-8155-C4DF-3DA159EC4A08}"/>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58" name="Google Shape;4515;p256">
                <a:extLst>
                  <a:ext uri="{FF2B5EF4-FFF2-40B4-BE49-F238E27FC236}">
                    <a16:creationId xmlns:a16="http://schemas.microsoft.com/office/drawing/2014/main" id="{84C51CE5-7185-B527-BC3A-B1AA0355DC84}"/>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LLM</a:t>
                </a:r>
                <a:endParaRPr dirty="0">
                  <a:solidFill>
                    <a:schemeClr val="dk1"/>
                  </a:solidFill>
                  <a:latin typeface="Space Grotesk Light"/>
                  <a:ea typeface="Space Grotesk Light"/>
                  <a:cs typeface="Space Grotesk Light"/>
                  <a:sym typeface="Space Grotesk Light"/>
                </a:endParaRPr>
              </a:p>
            </p:txBody>
          </p:sp>
        </p:grpSp>
        <p:cxnSp>
          <p:nvCxnSpPr>
            <p:cNvPr id="38" name="Google Shape;4516;p256">
              <a:extLst>
                <a:ext uri="{FF2B5EF4-FFF2-40B4-BE49-F238E27FC236}">
                  <a16:creationId xmlns:a16="http://schemas.microsoft.com/office/drawing/2014/main" id="{ED457F0F-749C-8565-A4D2-EFD7D1A7CD32}"/>
                </a:ext>
              </a:extLst>
            </p:cNvPr>
            <p:cNvCxnSpPr>
              <a:stCxn id="55" idx="1"/>
              <a:endCxn id="58" idx="2"/>
            </p:cNvCxnSpPr>
            <p:nvPr/>
          </p:nvCxnSpPr>
          <p:spPr>
            <a:xfrm rot="10800000">
              <a:off x="3935715" y="2735072"/>
              <a:ext cx="3703200" cy="853500"/>
            </a:xfrm>
            <a:prstGeom prst="bentConnector2">
              <a:avLst/>
            </a:prstGeom>
            <a:noFill/>
            <a:ln w="28575" cap="flat" cmpd="sng">
              <a:solidFill>
                <a:schemeClr val="dk2"/>
              </a:solidFill>
              <a:prstDash val="solid"/>
              <a:round/>
              <a:headEnd type="none" w="med" len="med"/>
              <a:tailEnd type="triangle" w="med" len="med"/>
            </a:ln>
          </p:spPr>
        </p:cxnSp>
        <p:sp>
          <p:nvSpPr>
            <p:cNvPr id="39" name="Google Shape;4518;p256">
              <a:extLst>
                <a:ext uri="{FF2B5EF4-FFF2-40B4-BE49-F238E27FC236}">
                  <a16:creationId xmlns:a16="http://schemas.microsoft.com/office/drawing/2014/main" id="{E72A1729-1DC2-8A68-D62E-9281341474C8}"/>
                </a:ext>
              </a:extLst>
            </p:cNvPr>
            <p:cNvSpPr/>
            <p:nvPr/>
          </p:nvSpPr>
          <p:spPr>
            <a:xfrm>
              <a:off x="7427928" y="1887521"/>
              <a:ext cx="11535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Action</a:t>
              </a:r>
              <a:endParaRPr sz="1500">
                <a:solidFill>
                  <a:schemeClr val="lt1"/>
                </a:solidFill>
                <a:latin typeface="Space Grotesk Light"/>
                <a:ea typeface="Space Grotesk Light"/>
                <a:cs typeface="Space Grotesk Light"/>
                <a:sym typeface="Space Grotesk Light"/>
              </a:endParaRPr>
            </a:p>
          </p:txBody>
        </p:sp>
        <p:cxnSp>
          <p:nvCxnSpPr>
            <p:cNvPr id="40" name="Google Shape;4519;p256">
              <a:extLst>
                <a:ext uri="{FF2B5EF4-FFF2-40B4-BE49-F238E27FC236}">
                  <a16:creationId xmlns:a16="http://schemas.microsoft.com/office/drawing/2014/main" id="{C7CEE6B6-C7A3-9124-7694-5F2325038526}"/>
                </a:ext>
              </a:extLst>
            </p:cNvPr>
            <p:cNvCxnSpPr>
              <a:stCxn id="57" idx="0"/>
              <a:endCxn id="59" idx="0"/>
            </p:cNvCxnSpPr>
            <p:nvPr/>
          </p:nvCxnSpPr>
          <p:spPr>
            <a:xfrm rot="5400000">
              <a:off x="2426475" y="171123"/>
              <a:ext cx="600" cy="3017700"/>
            </a:xfrm>
            <a:prstGeom prst="bentConnector3">
              <a:avLst>
                <a:gd name="adj1" fmla="val -59332986"/>
              </a:avLst>
            </a:prstGeom>
            <a:noFill/>
            <a:ln w="28575" cap="flat" cmpd="sng">
              <a:solidFill>
                <a:schemeClr val="dk2"/>
              </a:solidFill>
              <a:prstDash val="solid"/>
              <a:round/>
              <a:headEnd type="none" w="med" len="med"/>
              <a:tailEnd type="triangle" w="med" len="med"/>
            </a:ln>
          </p:spPr>
        </p:cxnSp>
        <p:grpSp>
          <p:nvGrpSpPr>
            <p:cNvPr id="41" name="Google Shape;4520;p256">
              <a:extLst>
                <a:ext uri="{FF2B5EF4-FFF2-40B4-BE49-F238E27FC236}">
                  <a16:creationId xmlns:a16="http://schemas.microsoft.com/office/drawing/2014/main" id="{22D07B56-1E25-8886-A13D-BFE3EA4E8DD7}"/>
                </a:ext>
              </a:extLst>
            </p:cNvPr>
            <p:cNvGrpSpPr/>
            <p:nvPr/>
          </p:nvGrpSpPr>
          <p:grpSpPr>
            <a:xfrm>
              <a:off x="7427925" y="3222812"/>
              <a:ext cx="1153500" cy="1047382"/>
              <a:chOff x="2616350" y="4366018"/>
              <a:chExt cx="1153500" cy="1047382"/>
            </a:xfrm>
          </p:grpSpPr>
          <p:pic>
            <p:nvPicPr>
              <p:cNvPr id="55" name="Google Shape;4517;p256">
                <a:extLst>
                  <a:ext uri="{FF2B5EF4-FFF2-40B4-BE49-F238E27FC236}">
                    <a16:creationId xmlns:a16="http://schemas.microsoft.com/office/drawing/2014/main" id="{4E30C1B4-66C9-A671-804C-E3C4D3CA9360}"/>
                  </a:ext>
                </a:extLst>
              </p:cNvPr>
              <p:cNvPicPr preferRelativeResize="0"/>
              <p:nvPr/>
            </p:nvPicPr>
            <p:blipFill>
              <a:blip r:embed="rId5">
                <a:alphaModFix/>
              </a:blip>
              <a:stretch>
                <a:fillRect/>
              </a:stretch>
            </p:blipFill>
            <p:spPr>
              <a:xfrm>
                <a:off x="2827340" y="4366018"/>
                <a:ext cx="731520" cy="731520"/>
              </a:xfrm>
              <a:prstGeom prst="rect">
                <a:avLst/>
              </a:prstGeom>
              <a:noFill/>
              <a:ln>
                <a:noFill/>
              </a:ln>
            </p:spPr>
          </p:pic>
          <p:sp>
            <p:nvSpPr>
              <p:cNvPr id="56" name="Google Shape;4521;p256">
                <a:extLst>
                  <a:ext uri="{FF2B5EF4-FFF2-40B4-BE49-F238E27FC236}">
                    <a16:creationId xmlns:a16="http://schemas.microsoft.com/office/drawing/2014/main" id="{2EFE0F55-BF84-2D4B-B770-682F8A5A06C7}"/>
                  </a:ext>
                </a:extLst>
              </p:cNvPr>
              <p:cNvSpPr txBox="1"/>
              <p:nvPr/>
            </p:nvSpPr>
            <p:spPr>
              <a:xfrm>
                <a:off x="2616350" y="5013200"/>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Tools</a:t>
                </a:r>
                <a:endParaRPr>
                  <a:solidFill>
                    <a:schemeClr val="dk1"/>
                  </a:solidFill>
                  <a:latin typeface="Space Grotesk Light"/>
                  <a:ea typeface="Space Grotesk Light"/>
                  <a:cs typeface="Space Grotesk Light"/>
                  <a:sym typeface="Space Grotesk Light"/>
                </a:endParaRPr>
              </a:p>
            </p:txBody>
          </p:sp>
        </p:grpSp>
        <p:grpSp>
          <p:nvGrpSpPr>
            <p:cNvPr id="42" name="Google Shape;4522;p256">
              <a:extLst>
                <a:ext uri="{FF2B5EF4-FFF2-40B4-BE49-F238E27FC236}">
                  <a16:creationId xmlns:a16="http://schemas.microsoft.com/office/drawing/2014/main" id="{459945F2-DAE8-8803-8DA7-54F68953F7D6}"/>
                </a:ext>
              </a:extLst>
            </p:cNvPr>
            <p:cNvGrpSpPr/>
            <p:nvPr/>
          </p:nvGrpSpPr>
          <p:grpSpPr>
            <a:xfrm>
              <a:off x="9644080" y="3211150"/>
              <a:ext cx="1646100" cy="1070687"/>
              <a:chOff x="9646005" y="1070938"/>
              <a:chExt cx="1646100" cy="1070687"/>
            </a:xfrm>
          </p:grpSpPr>
          <p:sp>
            <p:nvSpPr>
              <p:cNvPr id="53" name="Google Shape;4523;p256">
                <a:extLst>
                  <a:ext uri="{FF2B5EF4-FFF2-40B4-BE49-F238E27FC236}">
                    <a16:creationId xmlns:a16="http://schemas.microsoft.com/office/drawing/2014/main" id="{49BAF3A1-6CC8-D7F3-6C98-8FBC603FFEAF}"/>
                  </a:ext>
                </a:extLst>
              </p:cNvPr>
              <p:cNvSpPr txBox="1"/>
              <p:nvPr/>
            </p:nvSpPr>
            <p:spPr>
              <a:xfrm>
                <a:off x="9646005" y="1741425"/>
                <a:ext cx="16461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Outside world</a:t>
                </a:r>
                <a:endParaRPr>
                  <a:solidFill>
                    <a:schemeClr val="dk1"/>
                  </a:solidFill>
                  <a:latin typeface="Space Grotesk Light"/>
                  <a:ea typeface="Space Grotesk Light"/>
                  <a:cs typeface="Space Grotesk Light"/>
                  <a:sym typeface="Space Grotesk Light"/>
                </a:endParaRPr>
              </a:p>
            </p:txBody>
          </p:sp>
          <p:pic>
            <p:nvPicPr>
              <p:cNvPr id="54" name="Google Shape;4524;p256">
                <a:extLst>
                  <a:ext uri="{FF2B5EF4-FFF2-40B4-BE49-F238E27FC236}">
                    <a16:creationId xmlns:a16="http://schemas.microsoft.com/office/drawing/2014/main" id="{9CF93C48-498F-995E-B18B-EB933B7F5078}"/>
                  </a:ext>
                </a:extLst>
              </p:cNvPr>
              <p:cNvPicPr preferRelativeResize="0"/>
              <p:nvPr/>
            </p:nvPicPr>
            <p:blipFill>
              <a:blip r:embed="rId6">
                <a:alphaModFix/>
              </a:blip>
              <a:stretch>
                <a:fillRect/>
              </a:stretch>
            </p:blipFill>
            <p:spPr>
              <a:xfrm>
                <a:off x="10103295" y="1070938"/>
                <a:ext cx="731520" cy="731520"/>
              </a:xfrm>
              <a:prstGeom prst="rect">
                <a:avLst/>
              </a:prstGeom>
              <a:noFill/>
              <a:ln>
                <a:noFill/>
              </a:ln>
            </p:spPr>
          </p:pic>
        </p:grpSp>
        <p:cxnSp>
          <p:nvCxnSpPr>
            <p:cNvPr id="43" name="Google Shape;4525;p256">
              <a:extLst>
                <a:ext uri="{FF2B5EF4-FFF2-40B4-BE49-F238E27FC236}">
                  <a16:creationId xmlns:a16="http://schemas.microsoft.com/office/drawing/2014/main" id="{CE58EA40-B245-7CD7-6695-8F9B34CF7B95}"/>
                </a:ext>
              </a:extLst>
            </p:cNvPr>
            <p:cNvCxnSpPr>
              <a:stCxn id="55" idx="3"/>
            </p:cNvCxnSpPr>
            <p:nvPr/>
          </p:nvCxnSpPr>
          <p:spPr>
            <a:xfrm>
              <a:off x="8370435" y="3588572"/>
              <a:ext cx="1587900" cy="0"/>
            </a:xfrm>
            <a:prstGeom prst="straightConnector1">
              <a:avLst/>
            </a:prstGeom>
            <a:noFill/>
            <a:ln w="28575" cap="flat" cmpd="sng">
              <a:solidFill>
                <a:schemeClr val="dk2"/>
              </a:solidFill>
              <a:prstDash val="solid"/>
              <a:round/>
              <a:headEnd type="triangle" w="med" len="med"/>
              <a:tailEnd type="triangle" w="med" len="med"/>
            </a:ln>
          </p:spPr>
        </p:cxnSp>
        <p:sp>
          <p:nvSpPr>
            <p:cNvPr id="44" name="Google Shape;4526;p256">
              <a:extLst>
                <a:ext uri="{FF2B5EF4-FFF2-40B4-BE49-F238E27FC236}">
                  <a16:creationId xmlns:a16="http://schemas.microsoft.com/office/drawing/2014/main" id="{6B91B85B-034B-EA34-B3CC-9CA78CC89455}"/>
                </a:ext>
              </a:extLst>
            </p:cNvPr>
            <p:cNvSpPr/>
            <p:nvPr/>
          </p:nvSpPr>
          <p:spPr>
            <a:xfrm>
              <a:off x="4862878" y="1436650"/>
              <a:ext cx="15198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Reasoning</a:t>
              </a:r>
              <a:endParaRPr sz="1500">
                <a:solidFill>
                  <a:schemeClr val="lt1"/>
                </a:solidFill>
                <a:latin typeface="Space Grotesk Light"/>
                <a:ea typeface="Space Grotesk Light"/>
                <a:cs typeface="Space Grotesk Light"/>
                <a:sym typeface="Space Grotesk Light"/>
              </a:endParaRPr>
            </a:p>
          </p:txBody>
        </p:sp>
        <p:sp>
          <p:nvSpPr>
            <p:cNvPr id="45" name="Google Shape;4527;p256">
              <a:extLst>
                <a:ext uri="{FF2B5EF4-FFF2-40B4-BE49-F238E27FC236}">
                  <a16:creationId xmlns:a16="http://schemas.microsoft.com/office/drawing/2014/main" id="{7F036576-B565-7532-9090-0570234098A3}"/>
                </a:ext>
              </a:extLst>
            </p:cNvPr>
            <p:cNvSpPr/>
            <p:nvPr/>
          </p:nvSpPr>
          <p:spPr>
            <a:xfrm>
              <a:off x="4862878" y="2326075"/>
              <a:ext cx="15198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Planning</a:t>
              </a:r>
              <a:endParaRPr sz="1500">
                <a:solidFill>
                  <a:schemeClr val="lt1"/>
                </a:solidFill>
                <a:latin typeface="Space Grotesk Light"/>
                <a:ea typeface="Space Grotesk Light"/>
                <a:cs typeface="Space Grotesk Light"/>
                <a:sym typeface="Space Grotesk Light"/>
              </a:endParaRPr>
            </a:p>
          </p:txBody>
        </p:sp>
        <p:sp>
          <p:nvSpPr>
            <p:cNvPr id="46" name="Google Shape;4528;p256">
              <a:extLst>
                <a:ext uri="{FF2B5EF4-FFF2-40B4-BE49-F238E27FC236}">
                  <a16:creationId xmlns:a16="http://schemas.microsoft.com/office/drawing/2014/main" id="{0013F222-0DF1-BA39-D1CE-517D2035E4A7}"/>
                </a:ext>
              </a:extLst>
            </p:cNvPr>
            <p:cNvSpPr/>
            <p:nvPr/>
          </p:nvSpPr>
          <p:spPr>
            <a:xfrm>
              <a:off x="5470229" y="1887525"/>
              <a:ext cx="336600" cy="336600"/>
            </a:xfrm>
            <a:prstGeom prst="mathPlus">
              <a:avLst>
                <a:gd name="adj1" fmla="val 23520"/>
              </a:avLst>
            </a:prstGeom>
            <a:solidFill>
              <a:schemeClr val="dk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cxnSp>
          <p:nvCxnSpPr>
            <p:cNvPr id="47" name="Google Shape;4529;p256">
              <a:extLst>
                <a:ext uri="{FF2B5EF4-FFF2-40B4-BE49-F238E27FC236}">
                  <a16:creationId xmlns:a16="http://schemas.microsoft.com/office/drawing/2014/main" id="{3274E746-7F5D-311D-40CD-5A6C18574B73}"/>
                </a:ext>
              </a:extLst>
            </p:cNvPr>
            <p:cNvCxnSpPr/>
            <p:nvPr/>
          </p:nvCxnSpPr>
          <p:spPr>
            <a:xfrm>
              <a:off x="6115575" y="2055825"/>
              <a:ext cx="1215000" cy="0"/>
            </a:xfrm>
            <a:prstGeom prst="straightConnector1">
              <a:avLst/>
            </a:prstGeom>
            <a:noFill/>
            <a:ln w="28575" cap="flat" cmpd="sng">
              <a:solidFill>
                <a:schemeClr val="dk2"/>
              </a:solidFill>
              <a:prstDash val="solid"/>
              <a:round/>
              <a:headEnd type="none" w="med" len="med"/>
              <a:tailEnd type="triangle" w="med" len="med"/>
            </a:ln>
          </p:spPr>
        </p:cxnSp>
        <p:cxnSp>
          <p:nvCxnSpPr>
            <p:cNvPr id="48" name="Google Shape;4530;p256">
              <a:extLst>
                <a:ext uri="{FF2B5EF4-FFF2-40B4-BE49-F238E27FC236}">
                  <a16:creationId xmlns:a16="http://schemas.microsoft.com/office/drawing/2014/main" id="{B251C89E-7633-FBE9-2E7F-E6953A5DC9A3}"/>
                </a:ext>
              </a:extLst>
            </p:cNvPr>
            <p:cNvCxnSpPr>
              <a:endCxn id="55" idx="0"/>
            </p:cNvCxnSpPr>
            <p:nvPr/>
          </p:nvCxnSpPr>
          <p:spPr>
            <a:xfrm>
              <a:off x="8004675" y="2310812"/>
              <a:ext cx="0" cy="912000"/>
            </a:xfrm>
            <a:prstGeom prst="straightConnector1">
              <a:avLst/>
            </a:prstGeom>
            <a:noFill/>
            <a:ln w="28575" cap="flat" cmpd="sng">
              <a:solidFill>
                <a:schemeClr val="dk2"/>
              </a:solidFill>
              <a:prstDash val="solid"/>
              <a:round/>
              <a:headEnd type="none" w="med" len="med"/>
              <a:tailEnd type="triangle" w="med" len="med"/>
            </a:ln>
          </p:spPr>
        </p:cxnSp>
        <p:sp>
          <p:nvSpPr>
            <p:cNvPr id="49" name="Google Shape;4531;p256">
              <a:extLst>
                <a:ext uri="{FF2B5EF4-FFF2-40B4-BE49-F238E27FC236}">
                  <a16:creationId xmlns:a16="http://schemas.microsoft.com/office/drawing/2014/main" id="{8DDF2678-FE2A-7CFE-3972-41D1B63407DE}"/>
                </a:ext>
              </a:extLst>
            </p:cNvPr>
            <p:cNvSpPr/>
            <p:nvPr/>
          </p:nvSpPr>
          <p:spPr>
            <a:xfrm>
              <a:off x="1530899" y="903844"/>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Response</a:t>
              </a:r>
              <a:endParaRPr sz="1500">
                <a:latin typeface="Space Grotesk Light"/>
                <a:ea typeface="Space Grotesk Light"/>
                <a:cs typeface="Space Grotesk Light"/>
                <a:sym typeface="Space Grotesk Light"/>
              </a:endParaRPr>
            </a:p>
          </p:txBody>
        </p:sp>
        <p:sp>
          <p:nvSpPr>
            <p:cNvPr id="50" name="Google Shape;4532;p256">
              <a:extLst>
                <a:ext uri="{FF2B5EF4-FFF2-40B4-BE49-F238E27FC236}">
                  <a16:creationId xmlns:a16="http://schemas.microsoft.com/office/drawing/2014/main" id="{B0FD6F73-FE88-EB6E-6DCF-C9715663D93C}"/>
                </a:ext>
              </a:extLst>
            </p:cNvPr>
            <p:cNvSpPr/>
            <p:nvPr/>
          </p:nvSpPr>
          <p:spPr>
            <a:xfrm>
              <a:off x="1569162" y="1624198"/>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Prompt</a:t>
              </a:r>
              <a:endParaRPr sz="1500">
                <a:latin typeface="Space Grotesk Light"/>
                <a:ea typeface="Space Grotesk Light"/>
                <a:cs typeface="Space Grotesk Light"/>
                <a:sym typeface="Space Grotesk Light"/>
              </a:endParaRPr>
            </a:p>
          </p:txBody>
        </p:sp>
        <p:sp>
          <p:nvSpPr>
            <p:cNvPr id="51" name="Google Shape;4533;p256">
              <a:extLst>
                <a:ext uri="{FF2B5EF4-FFF2-40B4-BE49-F238E27FC236}">
                  <a16:creationId xmlns:a16="http://schemas.microsoft.com/office/drawing/2014/main" id="{38AE0AC0-3641-706D-7355-0B6E4EDE2ADB}"/>
                </a:ext>
              </a:extLst>
            </p:cNvPr>
            <p:cNvSpPr/>
            <p:nvPr/>
          </p:nvSpPr>
          <p:spPr>
            <a:xfrm>
              <a:off x="5004298" y="3182415"/>
              <a:ext cx="15198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Observation</a:t>
              </a:r>
              <a:endParaRPr sz="1500">
                <a:latin typeface="Space Grotesk Light"/>
                <a:ea typeface="Space Grotesk Light"/>
                <a:cs typeface="Space Grotesk Light"/>
                <a:sym typeface="Space Grotesk Light"/>
              </a:endParaRPr>
            </a:p>
          </p:txBody>
        </p:sp>
        <p:sp>
          <p:nvSpPr>
            <p:cNvPr id="52" name="Google Shape;4534;p256">
              <a:extLst>
                <a:ext uri="{FF2B5EF4-FFF2-40B4-BE49-F238E27FC236}">
                  <a16:creationId xmlns:a16="http://schemas.microsoft.com/office/drawing/2014/main" id="{960EFE39-CE5D-CA06-C811-35044CCFB769}"/>
                </a:ext>
              </a:extLst>
            </p:cNvPr>
            <p:cNvSpPr txBox="1"/>
            <p:nvPr/>
          </p:nvSpPr>
          <p:spPr>
            <a:xfrm>
              <a:off x="4308062" y="1480356"/>
              <a:ext cx="500400" cy="985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US" sz="5200">
                  <a:solidFill>
                    <a:schemeClr val="dk1"/>
                  </a:solidFill>
                  <a:latin typeface="Space Grotesk Light"/>
                  <a:ea typeface="Space Grotesk Light"/>
                  <a:cs typeface="Space Grotesk Light"/>
                  <a:sym typeface="Space Grotesk Light"/>
                </a:rPr>
                <a:t>{</a:t>
              </a:r>
              <a:endParaRPr sz="5200">
                <a:solidFill>
                  <a:schemeClr val="dk1"/>
                </a:solidFill>
                <a:latin typeface="Space Grotesk Light"/>
                <a:ea typeface="Space Grotesk Light"/>
                <a:cs typeface="Space Grotesk Light"/>
                <a:sym typeface="Space Grotesk Light"/>
              </a:endParaRPr>
            </a:p>
          </p:txBody>
        </p:sp>
      </p:grpSp>
    </p:spTree>
    <p:extLst>
      <p:ext uri="{BB962C8B-B14F-4D97-AF65-F5344CB8AC3E}">
        <p14:creationId xmlns:p14="http://schemas.microsoft.com/office/powerpoint/2010/main" val="42461104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89472-8179-4A6C-02C8-95B867727106}"/>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634A58F-335B-868C-33C6-7D881C76504B}"/>
              </a:ext>
            </a:extLst>
          </p:cNvPr>
          <p:cNvSpPr>
            <a:spLocks noGrp="1"/>
          </p:cNvSpPr>
          <p:nvPr>
            <p:ph type="title"/>
          </p:nvPr>
        </p:nvSpPr>
        <p:spPr>
          <a:xfrm>
            <a:off x="196754" y="214127"/>
            <a:ext cx="11820099" cy="924588"/>
          </a:xfrm>
        </p:spPr>
        <p:txBody>
          <a:bodyPr/>
          <a:lstStyle/>
          <a:p>
            <a:r>
              <a:rPr lang="en-US" dirty="0" err="1"/>
              <a:t>ReAct</a:t>
            </a:r>
            <a:r>
              <a:rPr lang="en-US" dirty="0"/>
              <a:t> flow</a:t>
            </a:r>
            <a:endParaRPr lang="en-NL" dirty="0"/>
          </a:p>
        </p:txBody>
      </p:sp>
      <p:grpSp>
        <p:nvGrpSpPr>
          <p:cNvPr id="5" name="Google Shape;4411;p254">
            <a:extLst>
              <a:ext uri="{FF2B5EF4-FFF2-40B4-BE49-F238E27FC236}">
                <a16:creationId xmlns:a16="http://schemas.microsoft.com/office/drawing/2014/main" id="{BB6AE9DF-C688-55E7-B8AF-A372FF791B19}"/>
              </a:ext>
            </a:extLst>
          </p:cNvPr>
          <p:cNvGrpSpPr/>
          <p:nvPr/>
        </p:nvGrpSpPr>
        <p:grpSpPr>
          <a:xfrm>
            <a:off x="2453323" y="1429801"/>
            <a:ext cx="7058525" cy="4735587"/>
            <a:chOff x="812275" y="1594913"/>
            <a:chExt cx="7058525" cy="4735587"/>
          </a:xfrm>
        </p:grpSpPr>
        <p:pic>
          <p:nvPicPr>
            <p:cNvPr id="9" name="Google Shape;4412;p254">
              <a:extLst>
                <a:ext uri="{FF2B5EF4-FFF2-40B4-BE49-F238E27FC236}">
                  <a16:creationId xmlns:a16="http://schemas.microsoft.com/office/drawing/2014/main" id="{65756D4C-D0DF-C742-29F4-096FFAB2348E}"/>
                </a:ext>
              </a:extLst>
            </p:cNvPr>
            <p:cNvPicPr preferRelativeResize="0"/>
            <p:nvPr/>
          </p:nvPicPr>
          <p:blipFill rotWithShape="1">
            <a:blip r:embed="rId3">
              <a:alphaModFix/>
            </a:blip>
            <a:srcRect/>
            <a:stretch/>
          </p:blipFill>
          <p:spPr>
            <a:xfrm>
              <a:off x="931827" y="1596368"/>
              <a:ext cx="914400" cy="914400"/>
            </a:xfrm>
            <a:prstGeom prst="rect">
              <a:avLst/>
            </a:prstGeom>
            <a:noFill/>
            <a:ln>
              <a:noFill/>
            </a:ln>
          </p:spPr>
        </p:pic>
        <p:pic>
          <p:nvPicPr>
            <p:cNvPr id="10" name="Google Shape;4413;p254">
              <a:extLst>
                <a:ext uri="{FF2B5EF4-FFF2-40B4-BE49-F238E27FC236}">
                  <a16:creationId xmlns:a16="http://schemas.microsoft.com/office/drawing/2014/main" id="{60461CF8-5F03-2025-0419-DCABC07CAEE1}"/>
                </a:ext>
              </a:extLst>
            </p:cNvPr>
            <p:cNvPicPr preferRelativeResize="0"/>
            <p:nvPr/>
          </p:nvPicPr>
          <p:blipFill>
            <a:blip r:embed="rId4">
              <a:alphaModFix/>
            </a:blip>
            <a:stretch>
              <a:fillRect/>
            </a:stretch>
          </p:blipFill>
          <p:spPr>
            <a:xfrm>
              <a:off x="4612302" y="1594913"/>
              <a:ext cx="914400" cy="917331"/>
            </a:xfrm>
            <a:prstGeom prst="rect">
              <a:avLst/>
            </a:prstGeom>
            <a:noFill/>
            <a:ln>
              <a:noFill/>
            </a:ln>
          </p:spPr>
        </p:pic>
        <p:pic>
          <p:nvPicPr>
            <p:cNvPr id="36" name="Google Shape;4414;p254">
              <a:extLst>
                <a:ext uri="{FF2B5EF4-FFF2-40B4-BE49-F238E27FC236}">
                  <a16:creationId xmlns:a16="http://schemas.microsoft.com/office/drawing/2014/main" id="{70E343F5-B297-C48A-8FED-EB3D4C7BC30C}"/>
                </a:ext>
              </a:extLst>
            </p:cNvPr>
            <p:cNvPicPr preferRelativeResize="0"/>
            <p:nvPr/>
          </p:nvPicPr>
          <p:blipFill>
            <a:blip r:embed="rId5">
              <a:alphaModFix/>
            </a:blip>
            <a:stretch>
              <a:fillRect/>
            </a:stretch>
          </p:blipFill>
          <p:spPr>
            <a:xfrm>
              <a:off x="4672075" y="4954393"/>
              <a:ext cx="914400" cy="914400"/>
            </a:xfrm>
            <a:prstGeom prst="rect">
              <a:avLst/>
            </a:prstGeom>
            <a:noFill/>
            <a:ln>
              <a:noFill/>
            </a:ln>
          </p:spPr>
        </p:pic>
        <p:sp>
          <p:nvSpPr>
            <p:cNvPr id="37" name="Google Shape;4415;p254">
              <a:extLst>
                <a:ext uri="{FF2B5EF4-FFF2-40B4-BE49-F238E27FC236}">
                  <a16:creationId xmlns:a16="http://schemas.microsoft.com/office/drawing/2014/main" id="{89E55727-44AC-0DFE-25DD-ABE7449EE3F7}"/>
                </a:ext>
              </a:extLst>
            </p:cNvPr>
            <p:cNvSpPr txBox="1"/>
            <p:nvPr/>
          </p:nvSpPr>
          <p:spPr>
            <a:xfrm>
              <a:off x="812275" y="251077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dirty="0">
                  <a:solidFill>
                    <a:schemeClr val="dk1"/>
                  </a:solidFill>
                  <a:latin typeface="Space Grotesk Light"/>
                  <a:ea typeface="Space Grotesk Light"/>
                  <a:cs typeface="Space Grotesk Light"/>
                  <a:sym typeface="Space Grotesk Light"/>
                </a:rPr>
                <a:t>User</a:t>
              </a:r>
              <a:endParaRPr sz="1800" dirty="0">
                <a:solidFill>
                  <a:schemeClr val="dk1"/>
                </a:solidFill>
                <a:latin typeface="Space Grotesk Light"/>
                <a:ea typeface="Space Grotesk Light"/>
                <a:cs typeface="Space Grotesk Light"/>
                <a:sym typeface="Space Grotesk Light"/>
              </a:endParaRPr>
            </a:p>
          </p:txBody>
        </p:sp>
        <p:sp>
          <p:nvSpPr>
            <p:cNvPr id="38" name="Google Shape;4416;p254">
              <a:extLst>
                <a:ext uri="{FF2B5EF4-FFF2-40B4-BE49-F238E27FC236}">
                  <a16:creationId xmlns:a16="http://schemas.microsoft.com/office/drawing/2014/main" id="{E4C05F69-7200-EEEC-4199-E0932BFCB8B5}"/>
                </a:ext>
              </a:extLst>
            </p:cNvPr>
            <p:cNvSpPr txBox="1"/>
            <p:nvPr/>
          </p:nvSpPr>
          <p:spPr>
            <a:xfrm>
              <a:off x="4492750" y="251077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LLM</a:t>
              </a:r>
              <a:endParaRPr sz="1800">
                <a:solidFill>
                  <a:schemeClr val="dk1"/>
                </a:solidFill>
                <a:latin typeface="Space Grotesk Light"/>
                <a:ea typeface="Space Grotesk Light"/>
                <a:cs typeface="Space Grotesk Light"/>
                <a:sym typeface="Space Grotesk Light"/>
              </a:endParaRPr>
            </a:p>
          </p:txBody>
        </p:sp>
        <p:grpSp>
          <p:nvGrpSpPr>
            <p:cNvPr id="39" name="Google Shape;4417;p254">
              <a:extLst>
                <a:ext uri="{FF2B5EF4-FFF2-40B4-BE49-F238E27FC236}">
                  <a16:creationId xmlns:a16="http://schemas.microsoft.com/office/drawing/2014/main" id="{E37FA873-EB5E-967B-671B-F94147BC3AE9}"/>
                </a:ext>
              </a:extLst>
            </p:cNvPr>
            <p:cNvGrpSpPr/>
            <p:nvPr/>
          </p:nvGrpSpPr>
          <p:grpSpPr>
            <a:xfrm>
              <a:off x="2387750" y="4289818"/>
              <a:ext cx="1153500" cy="1376107"/>
              <a:chOff x="2616350" y="4366018"/>
              <a:chExt cx="1153500" cy="1376107"/>
            </a:xfrm>
          </p:grpSpPr>
          <p:pic>
            <p:nvPicPr>
              <p:cNvPr id="57" name="Google Shape;4418;p254">
                <a:extLst>
                  <a:ext uri="{FF2B5EF4-FFF2-40B4-BE49-F238E27FC236}">
                    <a16:creationId xmlns:a16="http://schemas.microsoft.com/office/drawing/2014/main" id="{13B35FD0-EF38-09B8-CF81-4579B1B19BD3}"/>
                  </a:ext>
                </a:extLst>
              </p:cNvPr>
              <p:cNvPicPr preferRelativeResize="0"/>
              <p:nvPr/>
            </p:nvPicPr>
            <p:blipFill>
              <a:blip r:embed="rId5">
                <a:alphaModFix/>
              </a:blip>
              <a:stretch>
                <a:fillRect/>
              </a:stretch>
            </p:blipFill>
            <p:spPr>
              <a:xfrm>
                <a:off x="2735900" y="4366018"/>
                <a:ext cx="914400" cy="914400"/>
              </a:xfrm>
              <a:prstGeom prst="rect">
                <a:avLst/>
              </a:prstGeom>
              <a:noFill/>
              <a:ln>
                <a:noFill/>
              </a:ln>
            </p:spPr>
          </p:pic>
          <p:sp>
            <p:nvSpPr>
              <p:cNvPr id="58" name="Google Shape;4419;p254">
                <a:extLst>
                  <a:ext uri="{FF2B5EF4-FFF2-40B4-BE49-F238E27FC236}">
                    <a16:creationId xmlns:a16="http://schemas.microsoft.com/office/drawing/2014/main" id="{5DAE6162-1744-7592-D173-B9C8115E6660}"/>
                  </a:ext>
                </a:extLst>
              </p:cNvPr>
              <p:cNvSpPr txBox="1"/>
              <p:nvPr/>
            </p:nvSpPr>
            <p:spPr>
              <a:xfrm>
                <a:off x="2616350" y="528042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Tool A</a:t>
                </a:r>
                <a:endParaRPr sz="1800">
                  <a:solidFill>
                    <a:schemeClr val="dk1"/>
                  </a:solidFill>
                  <a:latin typeface="Space Grotesk Light"/>
                  <a:ea typeface="Space Grotesk Light"/>
                  <a:cs typeface="Space Grotesk Light"/>
                  <a:sym typeface="Space Grotesk Light"/>
                </a:endParaRPr>
              </a:p>
            </p:txBody>
          </p:sp>
        </p:grpSp>
        <p:grpSp>
          <p:nvGrpSpPr>
            <p:cNvPr id="40" name="Google Shape;4420;p254">
              <a:extLst>
                <a:ext uri="{FF2B5EF4-FFF2-40B4-BE49-F238E27FC236}">
                  <a16:creationId xmlns:a16="http://schemas.microsoft.com/office/drawing/2014/main" id="{CB270EE2-BB48-B8D5-AFE2-B8A3D1079DF4}"/>
                </a:ext>
              </a:extLst>
            </p:cNvPr>
            <p:cNvGrpSpPr/>
            <p:nvPr/>
          </p:nvGrpSpPr>
          <p:grpSpPr>
            <a:xfrm>
              <a:off x="6717300" y="4289818"/>
              <a:ext cx="1153500" cy="1376107"/>
              <a:chOff x="6488700" y="4366018"/>
              <a:chExt cx="1153500" cy="1376107"/>
            </a:xfrm>
          </p:grpSpPr>
          <p:pic>
            <p:nvPicPr>
              <p:cNvPr id="55" name="Google Shape;4421;p254">
                <a:extLst>
                  <a:ext uri="{FF2B5EF4-FFF2-40B4-BE49-F238E27FC236}">
                    <a16:creationId xmlns:a16="http://schemas.microsoft.com/office/drawing/2014/main" id="{C6A944B9-FCA6-B4C9-2260-A1ED19E8510C}"/>
                  </a:ext>
                </a:extLst>
              </p:cNvPr>
              <p:cNvPicPr preferRelativeResize="0"/>
              <p:nvPr/>
            </p:nvPicPr>
            <p:blipFill>
              <a:blip r:embed="rId5">
                <a:alphaModFix/>
              </a:blip>
              <a:stretch>
                <a:fillRect/>
              </a:stretch>
            </p:blipFill>
            <p:spPr>
              <a:xfrm>
                <a:off x="6608250" y="4366018"/>
                <a:ext cx="914400" cy="914400"/>
              </a:xfrm>
              <a:prstGeom prst="rect">
                <a:avLst/>
              </a:prstGeom>
              <a:noFill/>
              <a:ln>
                <a:noFill/>
              </a:ln>
            </p:spPr>
          </p:pic>
          <p:sp>
            <p:nvSpPr>
              <p:cNvPr id="56" name="Google Shape;4422;p254">
                <a:extLst>
                  <a:ext uri="{FF2B5EF4-FFF2-40B4-BE49-F238E27FC236}">
                    <a16:creationId xmlns:a16="http://schemas.microsoft.com/office/drawing/2014/main" id="{EE8DD71C-E5E3-1117-3CC1-4C3BF5687A17}"/>
                  </a:ext>
                </a:extLst>
              </p:cNvPr>
              <p:cNvSpPr txBox="1"/>
              <p:nvPr/>
            </p:nvSpPr>
            <p:spPr>
              <a:xfrm>
                <a:off x="6488700" y="528042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Tool B</a:t>
                </a:r>
                <a:endParaRPr sz="1800">
                  <a:solidFill>
                    <a:schemeClr val="dk1"/>
                  </a:solidFill>
                  <a:latin typeface="Space Grotesk Light"/>
                  <a:ea typeface="Space Grotesk Light"/>
                  <a:cs typeface="Space Grotesk Light"/>
                  <a:sym typeface="Space Grotesk Light"/>
                </a:endParaRPr>
              </a:p>
            </p:txBody>
          </p:sp>
        </p:grpSp>
        <p:sp>
          <p:nvSpPr>
            <p:cNvPr id="41" name="Google Shape;4423;p254">
              <a:extLst>
                <a:ext uri="{FF2B5EF4-FFF2-40B4-BE49-F238E27FC236}">
                  <a16:creationId xmlns:a16="http://schemas.microsoft.com/office/drawing/2014/main" id="{100C0DBE-ED6D-4EAC-5A9B-C0BBF615524C}"/>
                </a:ext>
              </a:extLst>
            </p:cNvPr>
            <p:cNvSpPr txBox="1"/>
            <p:nvPr/>
          </p:nvSpPr>
          <p:spPr>
            <a:xfrm>
              <a:off x="4161925" y="5868800"/>
              <a:ext cx="19347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Final answer</a:t>
              </a:r>
              <a:endParaRPr sz="1800">
                <a:solidFill>
                  <a:schemeClr val="dk1"/>
                </a:solidFill>
                <a:latin typeface="Space Grotesk Light"/>
                <a:ea typeface="Space Grotesk Light"/>
                <a:cs typeface="Space Grotesk Light"/>
                <a:sym typeface="Space Grotesk Light"/>
              </a:endParaRPr>
            </a:p>
          </p:txBody>
        </p:sp>
        <p:cxnSp>
          <p:nvCxnSpPr>
            <p:cNvPr id="42" name="Google Shape;4424;p254">
              <a:extLst>
                <a:ext uri="{FF2B5EF4-FFF2-40B4-BE49-F238E27FC236}">
                  <a16:creationId xmlns:a16="http://schemas.microsoft.com/office/drawing/2014/main" id="{129ACFC4-A992-C531-7D35-6587F2F7A58C}"/>
                </a:ext>
              </a:extLst>
            </p:cNvPr>
            <p:cNvCxnSpPr>
              <a:stCxn id="9" idx="3"/>
              <a:endCxn id="10" idx="1"/>
            </p:cNvCxnSpPr>
            <p:nvPr/>
          </p:nvCxnSpPr>
          <p:spPr>
            <a:xfrm>
              <a:off x="1846227" y="2053568"/>
              <a:ext cx="2766000" cy="0"/>
            </a:xfrm>
            <a:prstGeom prst="straightConnector1">
              <a:avLst/>
            </a:prstGeom>
            <a:noFill/>
            <a:ln w="28575" cap="flat" cmpd="sng">
              <a:solidFill>
                <a:schemeClr val="dk2"/>
              </a:solidFill>
              <a:prstDash val="solid"/>
              <a:round/>
              <a:headEnd type="none" w="med" len="med"/>
              <a:tailEnd type="triangle" w="med" len="med"/>
            </a:ln>
          </p:spPr>
        </p:cxnSp>
        <p:sp>
          <p:nvSpPr>
            <p:cNvPr id="43" name="Google Shape;4425;p254">
              <a:extLst>
                <a:ext uri="{FF2B5EF4-FFF2-40B4-BE49-F238E27FC236}">
                  <a16:creationId xmlns:a16="http://schemas.microsoft.com/office/drawing/2014/main" id="{10BE4E3D-D45B-3887-69BE-8E954803FB65}"/>
                </a:ext>
              </a:extLst>
            </p:cNvPr>
            <p:cNvSpPr/>
            <p:nvPr/>
          </p:nvSpPr>
          <p:spPr>
            <a:xfrm>
              <a:off x="4247125" y="3095875"/>
              <a:ext cx="1683900" cy="438900"/>
            </a:xfrm>
            <a:prstGeom prst="roundRect">
              <a:avLst>
                <a:gd name="adj" fmla="val 16667"/>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dirty="0">
                  <a:latin typeface="Space Grotesk Light"/>
                  <a:ea typeface="Space Grotesk Light"/>
                  <a:cs typeface="Space Grotesk Light"/>
                  <a:sym typeface="Space Grotesk Light"/>
                </a:rPr>
                <a:t>Thought</a:t>
              </a:r>
              <a:endParaRPr sz="1800" dirty="0">
                <a:latin typeface="Space Grotesk Light"/>
                <a:ea typeface="Space Grotesk Light"/>
                <a:cs typeface="Space Grotesk Light"/>
                <a:sym typeface="Space Grotesk Light"/>
              </a:endParaRPr>
            </a:p>
          </p:txBody>
        </p:sp>
        <p:cxnSp>
          <p:nvCxnSpPr>
            <p:cNvPr id="44" name="Google Shape;4426;p254">
              <a:extLst>
                <a:ext uri="{FF2B5EF4-FFF2-40B4-BE49-F238E27FC236}">
                  <a16:creationId xmlns:a16="http://schemas.microsoft.com/office/drawing/2014/main" id="{C3AA9DA0-9349-3FDC-0F2F-EA653E3069A2}"/>
                </a:ext>
              </a:extLst>
            </p:cNvPr>
            <p:cNvCxnSpPr/>
            <p:nvPr/>
          </p:nvCxnSpPr>
          <p:spPr>
            <a:xfrm>
              <a:off x="5102800" y="3678418"/>
              <a:ext cx="0" cy="1079100"/>
            </a:xfrm>
            <a:prstGeom prst="straightConnector1">
              <a:avLst/>
            </a:prstGeom>
            <a:noFill/>
            <a:ln w="28575" cap="flat" cmpd="sng">
              <a:solidFill>
                <a:schemeClr val="dk2"/>
              </a:solidFill>
              <a:prstDash val="solid"/>
              <a:round/>
              <a:headEnd type="none" w="med" len="med"/>
              <a:tailEnd type="triangle" w="med" len="med"/>
            </a:ln>
          </p:spPr>
        </p:cxnSp>
        <p:grpSp>
          <p:nvGrpSpPr>
            <p:cNvPr id="45" name="Google Shape;4427;p254">
              <a:extLst>
                <a:ext uri="{FF2B5EF4-FFF2-40B4-BE49-F238E27FC236}">
                  <a16:creationId xmlns:a16="http://schemas.microsoft.com/office/drawing/2014/main" id="{0B0CCE4C-64D5-9B1B-AA6D-8663E570779A}"/>
                </a:ext>
              </a:extLst>
            </p:cNvPr>
            <p:cNvGrpSpPr/>
            <p:nvPr/>
          </p:nvGrpSpPr>
          <p:grpSpPr>
            <a:xfrm>
              <a:off x="3357700" y="3534775"/>
              <a:ext cx="742300" cy="769075"/>
              <a:chOff x="3357700" y="3534775"/>
              <a:chExt cx="742300" cy="769075"/>
            </a:xfrm>
          </p:grpSpPr>
          <p:cxnSp>
            <p:nvCxnSpPr>
              <p:cNvPr id="53" name="Google Shape;4428;p254">
                <a:extLst>
                  <a:ext uri="{FF2B5EF4-FFF2-40B4-BE49-F238E27FC236}">
                    <a16:creationId xmlns:a16="http://schemas.microsoft.com/office/drawing/2014/main" id="{DEDB972F-AC0F-FA72-F6D8-769B50504D28}"/>
                  </a:ext>
                </a:extLst>
              </p:cNvPr>
              <p:cNvCxnSpPr/>
              <p:nvPr/>
            </p:nvCxnSpPr>
            <p:spPr>
              <a:xfrm rot="10800000" flipH="1">
                <a:off x="3538400" y="3650150"/>
                <a:ext cx="561600" cy="653700"/>
              </a:xfrm>
              <a:prstGeom prst="straightConnector1">
                <a:avLst/>
              </a:prstGeom>
              <a:noFill/>
              <a:ln w="28575" cap="flat" cmpd="sng">
                <a:solidFill>
                  <a:schemeClr val="dk2"/>
                </a:solidFill>
                <a:prstDash val="solid"/>
                <a:round/>
                <a:headEnd type="none" w="med" len="med"/>
                <a:tailEnd type="triangle" w="med" len="med"/>
              </a:ln>
            </p:spPr>
          </p:cxnSp>
          <p:cxnSp>
            <p:nvCxnSpPr>
              <p:cNvPr id="54" name="Google Shape;4429;p254">
                <a:extLst>
                  <a:ext uri="{FF2B5EF4-FFF2-40B4-BE49-F238E27FC236}">
                    <a16:creationId xmlns:a16="http://schemas.microsoft.com/office/drawing/2014/main" id="{D4898BE0-6A75-06A2-38B6-1D42493E09ED}"/>
                  </a:ext>
                </a:extLst>
              </p:cNvPr>
              <p:cNvCxnSpPr/>
              <p:nvPr/>
            </p:nvCxnSpPr>
            <p:spPr>
              <a:xfrm flipH="1">
                <a:off x="3357700" y="3534775"/>
                <a:ext cx="561600" cy="653700"/>
              </a:xfrm>
              <a:prstGeom prst="straightConnector1">
                <a:avLst/>
              </a:prstGeom>
              <a:noFill/>
              <a:ln w="28575" cap="flat" cmpd="sng">
                <a:solidFill>
                  <a:schemeClr val="dk2"/>
                </a:solidFill>
                <a:prstDash val="solid"/>
                <a:round/>
                <a:headEnd type="none" w="med" len="med"/>
                <a:tailEnd type="triangle" w="med" len="med"/>
              </a:ln>
            </p:spPr>
          </p:cxnSp>
        </p:grpSp>
        <p:grpSp>
          <p:nvGrpSpPr>
            <p:cNvPr id="46" name="Google Shape;4430;p254">
              <a:extLst>
                <a:ext uri="{FF2B5EF4-FFF2-40B4-BE49-F238E27FC236}">
                  <a16:creationId xmlns:a16="http://schemas.microsoft.com/office/drawing/2014/main" id="{E5FEE8BA-7370-399C-8F37-40149223F9C7}"/>
                </a:ext>
              </a:extLst>
            </p:cNvPr>
            <p:cNvGrpSpPr/>
            <p:nvPr/>
          </p:nvGrpSpPr>
          <p:grpSpPr>
            <a:xfrm flipH="1">
              <a:off x="6078150" y="3534775"/>
              <a:ext cx="742300" cy="769075"/>
              <a:chOff x="3357700" y="3534775"/>
              <a:chExt cx="742300" cy="769075"/>
            </a:xfrm>
          </p:grpSpPr>
          <p:cxnSp>
            <p:nvCxnSpPr>
              <p:cNvPr id="51" name="Google Shape;4431;p254">
                <a:extLst>
                  <a:ext uri="{FF2B5EF4-FFF2-40B4-BE49-F238E27FC236}">
                    <a16:creationId xmlns:a16="http://schemas.microsoft.com/office/drawing/2014/main" id="{F8C34600-3DDA-715A-4D98-C8C92AF8EEF6}"/>
                  </a:ext>
                </a:extLst>
              </p:cNvPr>
              <p:cNvCxnSpPr/>
              <p:nvPr/>
            </p:nvCxnSpPr>
            <p:spPr>
              <a:xfrm rot="10800000" flipH="1">
                <a:off x="3538400" y="3650150"/>
                <a:ext cx="561600" cy="653700"/>
              </a:xfrm>
              <a:prstGeom prst="straightConnector1">
                <a:avLst/>
              </a:prstGeom>
              <a:noFill/>
              <a:ln w="28575" cap="flat" cmpd="sng">
                <a:solidFill>
                  <a:schemeClr val="dk2"/>
                </a:solidFill>
                <a:prstDash val="solid"/>
                <a:round/>
                <a:headEnd type="none" w="med" len="med"/>
                <a:tailEnd type="triangle" w="med" len="med"/>
              </a:ln>
            </p:spPr>
          </p:cxnSp>
          <p:cxnSp>
            <p:nvCxnSpPr>
              <p:cNvPr id="52" name="Google Shape;4432;p254">
                <a:extLst>
                  <a:ext uri="{FF2B5EF4-FFF2-40B4-BE49-F238E27FC236}">
                    <a16:creationId xmlns:a16="http://schemas.microsoft.com/office/drawing/2014/main" id="{4D958C3B-199B-D847-9F4D-8DC647D92794}"/>
                  </a:ext>
                </a:extLst>
              </p:cNvPr>
              <p:cNvCxnSpPr/>
              <p:nvPr/>
            </p:nvCxnSpPr>
            <p:spPr>
              <a:xfrm flipH="1">
                <a:off x="3357700" y="3534775"/>
                <a:ext cx="561600" cy="653700"/>
              </a:xfrm>
              <a:prstGeom prst="straightConnector1">
                <a:avLst/>
              </a:prstGeom>
              <a:noFill/>
              <a:ln w="28575" cap="flat" cmpd="sng">
                <a:solidFill>
                  <a:schemeClr val="dk2"/>
                </a:solidFill>
                <a:prstDash val="solid"/>
                <a:round/>
                <a:headEnd type="none" w="med" len="med"/>
                <a:tailEnd type="triangle" w="med" len="med"/>
              </a:ln>
            </p:spPr>
          </p:cxnSp>
        </p:grpSp>
        <p:sp>
          <p:nvSpPr>
            <p:cNvPr id="47" name="Google Shape;4433;p254">
              <a:extLst>
                <a:ext uri="{FF2B5EF4-FFF2-40B4-BE49-F238E27FC236}">
                  <a16:creationId xmlns:a16="http://schemas.microsoft.com/office/drawing/2014/main" id="{0AFD99DA-AFDD-21B5-F841-CF9F6FE4CCC1}"/>
                </a:ext>
              </a:extLst>
            </p:cNvPr>
            <p:cNvSpPr txBox="1"/>
            <p:nvPr/>
          </p:nvSpPr>
          <p:spPr>
            <a:xfrm>
              <a:off x="5759550" y="390365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a:t>
              </a:r>
              <a:endParaRPr>
                <a:solidFill>
                  <a:schemeClr val="dk1"/>
                </a:solidFill>
                <a:latin typeface="Space Grotesk Light"/>
                <a:ea typeface="Space Grotesk Light"/>
                <a:cs typeface="Space Grotesk Light"/>
                <a:sym typeface="Space Grotesk Light"/>
              </a:endParaRPr>
            </a:p>
          </p:txBody>
        </p:sp>
        <p:sp>
          <p:nvSpPr>
            <p:cNvPr id="48" name="Google Shape;4434;p254">
              <a:extLst>
                <a:ext uri="{FF2B5EF4-FFF2-40B4-BE49-F238E27FC236}">
                  <a16:creationId xmlns:a16="http://schemas.microsoft.com/office/drawing/2014/main" id="{80DCAD0A-A707-CEB3-9DB0-24D8079F8B7A}"/>
                </a:ext>
              </a:extLst>
            </p:cNvPr>
            <p:cNvSpPr txBox="1"/>
            <p:nvPr/>
          </p:nvSpPr>
          <p:spPr>
            <a:xfrm>
              <a:off x="3819850" y="390365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a:t>
              </a:r>
              <a:endParaRPr>
                <a:solidFill>
                  <a:schemeClr val="dk1"/>
                </a:solidFill>
                <a:latin typeface="Space Grotesk Light"/>
                <a:ea typeface="Space Grotesk Light"/>
                <a:cs typeface="Space Grotesk Light"/>
                <a:sym typeface="Space Grotesk Light"/>
              </a:endParaRPr>
            </a:p>
          </p:txBody>
        </p:sp>
        <p:sp>
          <p:nvSpPr>
            <p:cNvPr id="49" name="Google Shape;4435;p254">
              <a:extLst>
                <a:ext uri="{FF2B5EF4-FFF2-40B4-BE49-F238E27FC236}">
                  <a16:creationId xmlns:a16="http://schemas.microsoft.com/office/drawing/2014/main" id="{83F8A2D2-B5A0-4529-AAF5-E3F94A70C4CB}"/>
                </a:ext>
              </a:extLst>
            </p:cNvPr>
            <p:cNvSpPr txBox="1"/>
            <p:nvPr/>
          </p:nvSpPr>
          <p:spPr>
            <a:xfrm>
              <a:off x="3053600" y="341110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Act</a:t>
              </a:r>
              <a:endParaRPr>
                <a:solidFill>
                  <a:schemeClr val="dk1"/>
                </a:solidFill>
                <a:latin typeface="Space Grotesk Light"/>
                <a:ea typeface="Space Grotesk Light"/>
                <a:cs typeface="Space Grotesk Light"/>
                <a:sym typeface="Space Grotesk Light"/>
              </a:endParaRPr>
            </a:p>
          </p:txBody>
        </p:sp>
        <p:sp>
          <p:nvSpPr>
            <p:cNvPr id="50" name="Google Shape;4436;p254">
              <a:extLst>
                <a:ext uri="{FF2B5EF4-FFF2-40B4-BE49-F238E27FC236}">
                  <a16:creationId xmlns:a16="http://schemas.microsoft.com/office/drawing/2014/main" id="{958D1063-942C-5526-69C6-F000C955392B}"/>
                </a:ext>
              </a:extLst>
            </p:cNvPr>
            <p:cNvSpPr txBox="1"/>
            <p:nvPr/>
          </p:nvSpPr>
          <p:spPr>
            <a:xfrm>
              <a:off x="6412500" y="341110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Act</a:t>
              </a:r>
              <a:endParaRPr>
                <a:solidFill>
                  <a:schemeClr val="dk1"/>
                </a:solidFill>
                <a:latin typeface="Space Grotesk Light"/>
                <a:ea typeface="Space Grotesk Light"/>
                <a:cs typeface="Space Grotesk Light"/>
                <a:sym typeface="Space Grotesk Light"/>
              </a:endParaRPr>
            </a:p>
          </p:txBody>
        </p:sp>
      </p:grpSp>
    </p:spTree>
    <p:extLst>
      <p:ext uri="{BB962C8B-B14F-4D97-AF65-F5344CB8AC3E}">
        <p14:creationId xmlns:p14="http://schemas.microsoft.com/office/powerpoint/2010/main" val="86322261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D1C33-7DE7-AD7F-36E6-77086DDDEFA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F1D4B40-E2A3-E96D-DC5C-CFC1236F889C}"/>
              </a:ext>
            </a:extLst>
          </p:cNvPr>
          <p:cNvSpPr>
            <a:spLocks noGrp="1"/>
          </p:cNvSpPr>
          <p:nvPr>
            <p:ph type="title"/>
          </p:nvPr>
        </p:nvSpPr>
        <p:spPr>
          <a:xfrm>
            <a:off x="196754" y="214127"/>
            <a:ext cx="11820099" cy="924588"/>
          </a:xfrm>
        </p:spPr>
        <p:txBody>
          <a:bodyPr/>
          <a:lstStyle/>
          <a:p>
            <a:r>
              <a:rPr lang="en-US" dirty="0" err="1"/>
              <a:t>Toolcall</a:t>
            </a:r>
            <a:r>
              <a:rPr lang="en-US" dirty="0"/>
              <a:t> flow</a:t>
            </a:r>
            <a:endParaRPr lang="en-NL" dirty="0"/>
          </a:p>
        </p:txBody>
      </p:sp>
      <p:grpSp>
        <p:nvGrpSpPr>
          <p:cNvPr id="131" name="Group 130">
            <a:extLst>
              <a:ext uri="{FF2B5EF4-FFF2-40B4-BE49-F238E27FC236}">
                <a16:creationId xmlns:a16="http://schemas.microsoft.com/office/drawing/2014/main" id="{7515D08C-A4AE-33AB-F0A6-A82385BA5ADE}"/>
              </a:ext>
            </a:extLst>
          </p:cNvPr>
          <p:cNvGrpSpPr/>
          <p:nvPr/>
        </p:nvGrpSpPr>
        <p:grpSpPr>
          <a:xfrm>
            <a:off x="1352094" y="653619"/>
            <a:ext cx="10154112" cy="6245430"/>
            <a:chOff x="1018944" y="306285"/>
            <a:chExt cx="10154112" cy="6245430"/>
          </a:xfrm>
        </p:grpSpPr>
        <p:grpSp>
          <p:nvGrpSpPr>
            <p:cNvPr id="75" name="Google Shape;4443;p255">
              <a:extLst>
                <a:ext uri="{FF2B5EF4-FFF2-40B4-BE49-F238E27FC236}">
                  <a16:creationId xmlns:a16="http://schemas.microsoft.com/office/drawing/2014/main" id="{59876641-5BED-C28A-30D4-A16974DD0B65}"/>
                </a:ext>
              </a:extLst>
            </p:cNvPr>
            <p:cNvGrpSpPr/>
            <p:nvPr/>
          </p:nvGrpSpPr>
          <p:grpSpPr>
            <a:xfrm>
              <a:off x="1018944" y="1057495"/>
              <a:ext cx="1153500" cy="1055520"/>
              <a:chOff x="798388" y="1451849"/>
              <a:chExt cx="1153500" cy="1055520"/>
            </a:xfrm>
          </p:grpSpPr>
          <p:pic>
            <p:nvPicPr>
              <p:cNvPr id="129" name="Google Shape;4444;p255">
                <a:extLst>
                  <a:ext uri="{FF2B5EF4-FFF2-40B4-BE49-F238E27FC236}">
                    <a16:creationId xmlns:a16="http://schemas.microsoft.com/office/drawing/2014/main" id="{60D6C639-94B6-AA4E-56F2-E0053A4908D2}"/>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130" name="Google Shape;4445;p255">
                <a:extLst>
                  <a:ext uri="{FF2B5EF4-FFF2-40B4-BE49-F238E27FC236}">
                    <a16:creationId xmlns:a16="http://schemas.microsoft.com/office/drawing/2014/main" id="{4E40EF0C-17E7-945B-75C5-AD12FEBA0BCA}"/>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User</a:t>
                </a:r>
                <a:endParaRPr dirty="0">
                  <a:solidFill>
                    <a:schemeClr val="dk1"/>
                  </a:solidFill>
                  <a:latin typeface="Space Grotesk Light"/>
                  <a:ea typeface="Space Grotesk Light"/>
                  <a:cs typeface="Space Grotesk Light"/>
                  <a:sym typeface="Space Grotesk Light"/>
                </a:endParaRPr>
              </a:p>
            </p:txBody>
          </p:sp>
        </p:grpSp>
        <p:grpSp>
          <p:nvGrpSpPr>
            <p:cNvPr id="76" name="Google Shape;4446;p255">
              <a:extLst>
                <a:ext uri="{FF2B5EF4-FFF2-40B4-BE49-F238E27FC236}">
                  <a16:creationId xmlns:a16="http://schemas.microsoft.com/office/drawing/2014/main" id="{5179CB4A-A513-7184-9F05-21661B010923}"/>
                </a:ext>
              </a:extLst>
            </p:cNvPr>
            <p:cNvGrpSpPr/>
            <p:nvPr/>
          </p:nvGrpSpPr>
          <p:grpSpPr>
            <a:xfrm>
              <a:off x="10019556" y="1930739"/>
              <a:ext cx="1153500" cy="1055538"/>
              <a:chOff x="6155763" y="1644156"/>
              <a:chExt cx="1153500" cy="1055538"/>
            </a:xfrm>
          </p:grpSpPr>
          <p:pic>
            <p:nvPicPr>
              <p:cNvPr id="127" name="Google Shape;4447;p255">
                <a:extLst>
                  <a:ext uri="{FF2B5EF4-FFF2-40B4-BE49-F238E27FC236}">
                    <a16:creationId xmlns:a16="http://schemas.microsoft.com/office/drawing/2014/main" id="{F967DCAF-399B-94F5-F69E-C4345E186EED}"/>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128" name="Google Shape;4448;p255">
                <a:extLst>
                  <a:ext uri="{FF2B5EF4-FFF2-40B4-BE49-F238E27FC236}">
                    <a16:creationId xmlns:a16="http://schemas.microsoft.com/office/drawing/2014/main" id="{8E630254-F7A4-C3C8-AD6E-63A94F467AD0}"/>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LLM</a:t>
                </a:r>
                <a:endParaRPr>
                  <a:solidFill>
                    <a:schemeClr val="dk1"/>
                  </a:solidFill>
                  <a:latin typeface="Space Grotesk Light"/>
                  <a:ea typeface="Space Grotesk Light"/>
                  <a:cs typeface="Space Grotesk Light"/>
                  <a:sym typeface="Space Grotesk Light"/>
                </a:endParaRPr>
              </a:p>
            </p:txBody>
          </p:sp>
        </p:grpSp>
        <p:cxnSp>
          <p:nvCxnSpPr>
            <p:cNvPr id="77" name="Google Shape;4449;p255">
              <a:extLst>
                <a:ext uri="{FF2B5EF4-FFF2-40B4-BE49-F238E27FC236}">
                  <a16:creationId xmlns:a16="http://schemas.microsoft.com/office/drawing/2014/main" id="{E3D5ED81-43D2-0BC4-4D5E-DED942579613}"/>
                </a:ext>
              </a:extLst>
            </p:cNvPr>
            <p:cNvCxnSpPr>
              <a:stCxn id="129" idx="3"/>
            </p:cNvCxnSpPr>
            <p:nvPr/>
          </p:nvCxnSpPr>
          <p:spPr>
            <a:xfrm>
              <a:off x="1961453" y="1423255"/>
              <a:ext cx="1005600" cy="0"/>
            </a:xfrm>
            <a:prstGeom prst="straightConnector1">
              <a:avLst/>
            </a:prstGeom>
            <a:noFill/>
            <a:ln w="28575" cap="flat" cmpd="sng">
              <a:solidFill>
                <a:schemeClr val="dk2"/>
              </a:solidFill>
              <a:prstDash val="solid"/>
              <a:round/>
              <a:headEnd type="none" w="med" len="med"/>
              <a:tailEnd type="triangle" w="med" len="med"/>
            </a:ln>
          </p:spPr>
        </p:cxnSp>
        <p:grpSp>
          <p:nvGrpSpPr>
            <p:cNvPr id="78" name="Google Shape;4450;p255">
              <a:extLst>
                <a:ext uri="{FF2B5EF4-FFF2-40B4-BE49-F238E27FC236}">
                  <a16:creationId xmlns:a16="http://schemas.microsoft.com/office/drawing/2014/main" id="{CD9FC811-B8AD-083B-8E3A-DE57833D7440}"/>
                </a:ext>
              </a:extLst>
            </p:cNvPr>
            <p:cNvGrpSpPr/>
            <p:nvPr/>
          </p:nvGrpSpPr>
          <p:grpSpPr>
            <a:xfrm>
              <a:off x="10019556" y="5200931"/>
              <a:ext cx="1153500" cy="1055538"/>
              <a:chOff x="6155763" y="1644156"/>
              <a:chExt cx="1153500" cy="1055538"/>
            </a:xfrm>
          </p:grpSpPr>
          <p:pic>
            <p:nvPicPr>
              <p:cNvPr id="125" name="Google Shape;4451;p255">
                <a:extLst>
                  <a:ext uri="{FF2B5EF4-FFF2-40B4-BE49-F238E27FC236}">
                    <a16:creationId xmlns:a16="http://schemas.microsoft.com/office/drawing/2014/main" id="{EB9B8CAF-91BA-54AC-9CB2-429AA8D5C658}"/>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126" name="Google Shape;4452;p255">
                <a:extLst>
                  <a:ext uri="{FF2B5EF4-FFF2-40B4-BE49-F238E27FC236}">
                    <a16:creationId xmlns:a16="http://schemas.microsoft.com/office/drawing/2014/main" id="{9A40E12F-DEB5-A44D-C047-62562B321D3A}"/>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LLM</a:t>
                </a:r>
                <a:endParaRPr>
                  <a:solidFill>
                    <a:schemeClr val="dk1"/>
                  </a:solidFill>
                  <a:latin typeface="Space Grotesk Light"/>
                  <a:ea typeface="Space Grotesk Light"/>
                  <a:cs typeface="Space Grotesk Light"/>
                  <a:sym typeface="Space Grotesk Light"/>
                </a:endParaRPr>
              </a:p>
            </p:txBody>
          </p:sp>
        </p:grpSp>
        <p:grpSp>
          <p:nvGrpSpPr>
            <p:cNvPr id="79" name="Google Shape;4453;p255">
              <a:extLst>
                <a:ext uri="{FF2B5EF4-FFF2-40B4-BE49-F238E27FC236}">
                  <a16:creationId xmlns:a16="http://schemas.microsoft.com/office/drawing/2014/main" id="{794EEA86-718E-EBB4-1DD5-06EF1AC342E7}"/>
                </a:ext>
              </a:extLst>
            </p:cNvPr>
            <p:cNvGrpSpPr/>
            <p:nvPr/>
          </p:nvGrpSpPr>
          <p:grpSpPr>
            <a:xfrm>
              <a:off x="1018944" y="5496195"/>
              <a:ext cx="1153500" cy="1055520"/>
              <a:chOff x="798388" y="1451849"/>
              <a:chExt cx="1153500" cy="1055520"/>
            </a:xfrm>
          </p:grpSpPr>
          <p:pic>
            <p:nvPicPr>
              <p:cNvPr id="123" name="Google Shape;4454;p255">
                <a:extLst>
                  <a:ext uri="{FF2B5EF4-FFF2-40B4-BE49-F238E27FC236}">
                    <a16:creationId xmlns:a16="http://schemas.microsoft.com/office/drawing/2014/main" id="{44D9B5ED-F206-83E1-E8A3-288992AA7C7D}"/>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124" name="Google Shape;4455;p255">
                <a:extLst>
                  <a:ext uri="{FF2B5EF4-FFF2-40B4-BE49-F238E27FC236}">
                    <a16:creationId xmlns:a16="http://schemas.microsoft.com/office/drawing/2014/main" id="{3890D788-869F-73CB-172B-FD7F35EE035E}"/>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User</a:t>
                </a:r>
                <a:endParaRPr dirty="0">
                  <a:solidFill>
                    <a:schemeClr val="dk1"/>
                  </a:solidFill>
                  <a:latin typeface="Space Grotesk Light"/>
                  <a:ea typeface="Space Grotesk Light"/>
                  <a:cs typeface="Space Grotesk Light"/>
                  <a:sym typeface="Space Grotesk Light"/>
                </a:endParaRPr>
              </a:p>
            </p:txBody>
          </p:sp>
        </p:grpSp>
        <p:cxnSp>
          <p:nvCxnSpPr>
            <p:cNvPr id="80" name="Google Shape;4456;p255">
              <a:extLst>
                <a:ext uri="{FF2B5EF4-FFF2-40B4-BE49-F238E27FC236}">
                  <a16:creationId xmlns:a16="http://schemas.microsoft.com/office/drawing/2014/main" id="{86A2EFE0-94AF-ED10-2D36-5F13C8697D24}"/>
                </a:ext>
              </a:extLst>
            </p:cNvPr>
            <p:cNvCxnSpPr/>
            <p:nvPr/>
          </p:nvCxnSpPr>
          <p:spPr>
            <a:xfrm>
              <a:off x="9415146" y="1500299"/>
              <a:ext cx="662400" cy="620400"/>
            </a:xfrm>
            <a:prstGeom prst="straightConnector1">
              <a:avLst/>
            </a:prstGeom>
            <a:noFill/>
            <a:ln w="28575" cap="flat" cmpd="sng">
              <a:solidFill>
                <a:schemeClr val="dk2"/>
              </a:solidFill>
              <a:prstDash val="solid"/>
              <a:round/>
              <a:headEnd type="none" w="med" len="med"/>
              <a:tailEnd type="triangle" w="med" len="med"/>
            </a:ln>
          </p:spPr>
        </p:cxnSp>
        <p:grpSp>
          <p:nvGrpSpPr>
            <p:cNvPr id="81" name="Google Shape;4457;p255">
              <a:extLst>
                <a:ext uri="{FF2B5EF4-FFF2-40B4-BE49-F238E27FC236}">
                  <a16:creationId xmlns:a16="http://schemas.microsoft.com/office/drawing/2014/main" id="{F9BD53B0-51A8-0CE6-4892-30CB4CBDBFEF}"/>
                </a:ext>
              </a:extLst>
            </p:cNvPr>
            <p:cNvGrpSpPr/>
            <p:nvPr/>
          </p:nvGrpSpPr>
          <p:grpSpPr>
            <a:xfrm>
              <a:off x="3071481" y="306285"/>
              <a:ext cx="6220070" cy="1880072"/>
              <a:chOff x="2850925" y="1004677"/>
              <a:chExt cx="6220070" cy="1880072"/>
            </a:xfrm>
          </p:grpSpPr>
          <p:grpSp>
            <p:nvGrpSpPr>
              <p:cNvPr id="114" name="Google Shape;4458;p255">
                <a:extLst>
                  <a:ext uri="{FF2B5EF4-FFF2-40B4-BE49-F238E27FC236}">
                    <a16:creationId xmlns:a16="http://schemas.microsoft.com/office/drawing/2014/main" id="{28FAA025-A222-CB49-0854-08CE5F182263}"/>
                  </a:ext>
                </a:extLst>
              </p:cNvPr>
              <p:cNvGrpSpPr/>
              <p:nvPr/>
            </p:nvGrpSpPr>
            <p:grpSpPr>
              <a:xfrm>
                <a:off x="2850925" y="1004677"/>
                <a:ext cx="6220070" cy="1880072"/>
                <a:chOff x="2850905" y="1004684"/>
                <a:chExt cx="6409800" cy="1880072"/>
              </a:xfrm>
            </p:grpSpPr>
            <p:sp>
              <p:nvSpPr>
                <p:cNvPr id="121" name="Google Shape;4459;p255">
                  <a:extLst>
                    <a:ext uri="{FF2B5EF4-FFF2-40B4-BE49-F238E27FC236}">
                      <a16:creationId xmlns:a16="http://schemas.microsoft.com/office/drawing/2014/main" id="{B51A13F2-EFA1-E9DC-A541-B3E02CB13E97}"/>
                    </a:ext>
                  </a:extLst>
                </p:cNvPr>
                <p:cNvSpPr/>
                <p:nvPr/>
              </p:nvSpPr>
              <p:spPr>
                <a:xfrm>
                  <a:off x="2850905" y="1250956"/>
                  <a:ext cx="6409800" cy="1633800"/>
                </a:xfrm>
                <a:prstGeom prst="roundRect">
                  <a:avLst>
                    <a:gd name="adj" fmla="val 9828"/>
                  </a:avLst>
                </a:prstGeom>
                <a:solidFill>
                  <a:schemeClr val="lt1"/>
                </a:solid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22" name="Google Shape;4460;p255">
                  <a:extLst>
                    <a:ext uri="{FF2B5EF4-FFF2-40B4-BE49-F238E27FC236}">
                      <a16:creationId xmlns:a16="http://schemas.microsoft.com/office/drawing/2014/main" id="{91CEF932-969C-657C-3B10-14E9C13AD916}"/>
                    </a:ext>
                  </a:extLst>
                </p:cNvPr>
                <p:cNvSpPr/>
                <p:nvPr/>
              </p:nvSpPr>
              <p:spPr>
                <a:xfrm>
                  <a:off x="3145525" y="1004684"/>
                  <a:ext cx="27387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Chat completion payload</a:t>
                  </a:r>
                  <a:endParaRPr sz="1500">
                    <a:latin typeface="Space Grotesk Light"/>
                    <a:ea typeface="Space Grotesk Light"/>
                    <a:cs typeface="Space Grotesk Light"/>
                    <a:sym typeface="Space Grotesk Light"/>
                  </a:endParaRPr>
                </a:p>
              </p:txBody>
            </p:sp>
          </p:grpSp>
          <p:grpSp>
            <p:nvGrpSpPr>
              <p:cNvPr id="115" name="Google Shape;4461;p255">
                <a:extLst>
                  <a:ext uri="{FF2B5EF4-FFF2-40B4-BE49-F238E27FC236}">
                    <a16:creationId xmlns:a16="http://schemas.microsoft.com/office/drawing/2014/main" id="{B3FCD451-F4F4-0D7C-A68E-6A9B98C11415}"/>
                  </a:ext>
                </a:extLst>
              </p:cNvPr>
              <p:cNvGrpSpPr/>
              <p:nvPr/>
            </p:nvGrpSpPr>
            <p:grpSpPr>
              <a:xfrm>
                <a:off x="3253425" y="1424484"/>
                <a:ext cx="3048900" cy="1336271"/>
                <a:chOff x="3317222" y="1488281"/>
                <a:chExt cx="3048900" cy="1336271"/>
              </a:xfrm>
            </p:grpSpPr>
            <p:sp>
              <p:nvSpPr>
                <p:cNvPr id="119" name="Google Shape;4462;p255">
                  <a:extLst>
                    <a:ext uri="{FF2B5EF4-FFF2-40B4-BE49-F238E27FC236}">
                      <a16:creationId xmlns:a16="http://schemas.microsoft.com/office/drawing/2014/main" id="{F7199199-6BFE-6DDE-BF2F-F02494DBCF56}"/>
                    </a:ext>
                  </a:extLst>
                </p:cNvPr>
                <p:cNvSpPr/>
                <p:nvPr/>
              </p:nvSpPr>
              <p:spPr>
                <a:xfrm>
                  <a:off x="3317222" y="1654852"/>
                  <a:ext cx="3048900" cy="1169700"/>
                </a:xfrm>
                <a:prstGeom prst="roundRect">
                  <a:avLst>
                    <a:gd name="adj" fmla="val 10577"/>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latin typeface="Space Grotesk Light"/>
                      <a:ea typeface="Space Grotesk Light"/>
                      <a:cs typeface="Space Grotesk Light"/>
                      <a:sym typeface="Space Grotesk Light"/>
                    </a:rPr>
                    <a:t>What is the weather in Virginia?</a:t>
                  </a:r>
                  <a:endParaRPr sz="1500" dirty="0">
                    <a:latin typeface="Space Grotesk Light"/>
                    <a:ea typeface="Space Grotesk Light"/>
                    <a:cs typeface="Space Grotesk Light"/>
                    <a:sym typeface="Space Grotesk Light"/>
                  </a:endParaRPr>
                </a:p>
              </p:txBody>
            </p:sp>
            <p:sp>
              <p:nvSpPr>
                <p:cNvPr id="120" name="Google Shape;4463;p255">
                  <a:extLst>
                    <a:ext uri="{FF2B5EF4-FFF2-40B4-BE49-F238E27FC236}">
                      <a16:creationId xmlns:a16="http://schemas.microsoft.com/office/drawing/2014/main" id="{01A04480-27FA-AFB0-D7AD-E2001AD5D6FE}"/>
                    </a:ext>
                  </a:extLst>
                </p:cNvPr>
                <p:cNvSpPr/>
                <p:nvPr/>
              </p:nvSpPr>
              <p:spPr>
                <a:xfrm>
                  <a:off x="3322775" y="1488281"/>
                  <a:ext cx="1626000" cy="336600"/>
                </a:xfrm>
                <a:prstGeom prst="roundRect">
                  <a:avLst>
                    <a:gd name="adj" fmla="val 16667"/>
                  </a:avLst>
                </a:prstGeom>
                <a:solidFill>
                  <a:srgbClr val="0BDDA3"/>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User message</a:t>
                  </a:r>
                  <a:endParaRPr sz="1500">
                    <a:latin typeface="Space Grotesk Light"/>
                    <a:ea typeface="Space Grotesk Light"/>
                    <a:cs typeface="Space Grotesk Light"/>
                    <a:sym typeface="Space Grotesk Light"/>
                  </a:endParaRPr>
                </a:p>
              </p:txBody>
            </p:sp>
          </p:grpSp>
          <p:grpSp>
            <p:nvGrpSpPr>
              <p:cNvPr id="116" name="Google Shape;4464;p255">
                <a:extLst>
                  <a:ext uri="{FF2B5EF4-FFF2-40B4-BE49-F238E27FC236}">
                    <a16:creationId xmlns:a16="http://schemas.microsoft.com/office/drawing/2014/main" id="{B18D7E7D-67F2-BE8D-C011-B659864D9E66}"/>
                  </a:ext>
                </a:extLst>
              </p:cNvPr>
              <p:cNvGrpSpPr/>
              <p:nvPr/>
            </p:nvGrpSpPr>
            <p:grpSpPr>
              <a:xfrm>
                <a:off x="6657700" y="1420996"/>
                <a:ext cx="2079600" cy="1336286"/>
                <a:chOff x="5875347" y="1488281"/>
                <a:chExt cx="2079600" cy="1336286"/>
              </a:xfrm>
            </p:grpSpPr>
            <p:sp>
              <p:nvSpPr>
                <p:cNvPr id="117" name="Google Shape;4465;p255">
                  <a:extLst>
                    <a:ext uri="{FF2B5EF4-FFF2-40B4-BE49-F238E27FC236}">
                      <a16:creationId xmlns:a16="http://schemas.microsoft.com/office/drawing/2014/main" id="{BA4ED5C9-091A-E67F-97A5-537A77D3E3C6}"/>
                    </a:ext>
                  </a:extLst>
                </p:cNvPr>
                <p:cNvSpPr/>
                <p:nvPr/>
              </p:nvSpPr>
              <p:spPr>
                <a:xfrm>
                  <a:off x="5875347" y="1654867"/>
                  <a:ext cx="2079600" cy="11697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sz="1500">
                    <a:latin typeface="Space Grotesk Light"/>
                    <a:ea typeface="Space Grotesk Light"/>
                    <a:cs typeface="Space Grotesk Light"/>
                    <a:sym typeface="Space Grotesk Light"/>
                  </a:endParaRPr>
                </a:p>
              </p:txBody>
            </p:sp>
            <p:sp>
              <p:nvSpPr>
                <p:cNvPr id="118" name="Google Shape;4466;p255">
                  <a:extLst>
                    <a:ext uri="{FF2B5EF4-FFF2-40B4-BE49-F238E27FC236}">
                      <a16:creationId xmlns:a16="http://schemas.microsoft.com/office/drawing/2014/main" id="{0C6A7B2A-E6DF-7940-098C-A258DB8D1EEE}"/>
                    </a:ext>
                  </a:extLst>
                </p:cNvPr>
                <p:cNvSpPr/>
                <p:nvPr/>
              </p:nvSpPr>
              <p:spPr>
                <a:xfrm>
                  <a:off x="5875350" y="1488281"/>
                  <a:ext cx="11535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lt1"/>
                      </a:solidFill>
                      <a:latin typeface="Space Grotesk Light"/>
                      <a:ea typeface="Space Grotesk Light"/>
                      <a:cs typeface="Space Grotesk Light"/>
                      <a:sym typeface="Space Grotesk Light"/>
                    </a:rPr>
                    <a:t>Tools</a:t>
                  </a:r>
                  <a:endParaRPr sz="1500" dirty="0">
                    <a:solidFill>
                      <a:schemeClr val="lt1"/>
                    </a:solidFill>
                    <a:latin typeface="Space Grotesk Light"/>
                    <a:ea typeface="Space Grotesk Light"/>
                    <a:cs typeface="Space Grotesk Light"/>
                    <a:sym typeface="Space Grotesk Light"/>
                  </a:endParaRPr>
                </a:p>
              </p:txBody>
            </p:sp>
          </p:grpSp>
        </p:grpSp>
        <p:sp>
          <p:nvSpPr>
            <p:cNvPr id="82" name="Google Shape;4467;p255">
              <a:extLst>
                <a:ext uri="{FF2B5EF4-FFF2-40B4-BE49-F238E27FC236}">
                  <a16:creationId xmlns:a16="http://schemas.microsoft.com/office/drawing/2014/main" id="{F9B05AC0-2799-C1F7-8433-D2114F2EF26F}"/>
                </a:ext>
              </a:extLst>
            </p:cNvPr>
            <p:cNvSpPr/>
            <p:nvPr/>
          </p:nvSpPr>
          <p:spPr>
            <a:xfrm>
              <a:off x="7214189" y="1149339"/>
              <a:ext cx="1502400" cy="336600"/>
            </a:xfrm>
            <a:prstGeom prst="roundRect">
              <a:avLst>
                <a:gd name="adj" fmla="val 16667"/>
              </a:avLst>
            </a:prstGeom>
            <a:solidFill>
              <a:srgbClr val="FFB900"/>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dk1"/>
                  </a:solidFill>
                  <a:latin typeface="Space Grotesk Light"/>
                  <a:ea typeface="Space Grotesk Light"/>
                  <a:cs typeface="Space Grotesk Light"/>
                  <a:sym typeface="Space Grotesk Light"/>
                </a:rPr>
                <a:t>Jump</a:t>
              </a:r>
              <a:endParaRPr sz="1500" dirty="0">
                <a:solidFill>
                  <a:schemeClr val="dk1"/>
                </a:solidFill>
                <a:latin typeface="Space Grotesk Light"/>
                <a:ea typeface="Space Grotesk Light"/>
                <a:cs typeface="Space Grotesk Light"/>
                <a:sym typeface="Space Grotesk Light"/>
              </a:endParaRPr>
            </a:p>
          </p:txBody>
        </p:sp>
        <p:sp>
          <p:nvSpPr>
            <p:cNvPr id="83" name="Google Shape;4468;p255">
              <a:extLst>
                <a:ext uri="{FF2B5EF4-FFF2-40B4-BE49-F238E27FC236}">
                  <a16:creationId xmlns:a16="http://schemas.microsoft.com/office/drawing/2014/main" id="{363A307C-87FC-011E-A194-602A1E130341}"/>
                </a:ext>
              </a:extLst>
            </p:cNvPr>
            <p:cNvSpPr/>
            <p:nvPr/>
          </p:nvSpPr>
          <p:spPr>
            <a:xfrm>
              <a:off x="7214189" y="1594139"/>
              <a:ext cx="1502400" cy="336600"/>
            </a:xfrm>
            <a:prstGeom prst="roundRect">
              <a:avLst>
                <a:gd name="adj" fmla="val 16667"/>
              </a:avLst>
            </a:pr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err="1">
                  <a:solidFill>
                    <a:schemeClr val="dk1"/>
                  </a:solidFill>
                  <a:latin typeface="Space Grotesk Light"/>
                  <a:ea typeface="Space Grotesk Light"/>
                  <a:cs typeface="Space Grotesk Light"/>
                  <a:sym typeface="Space Grotesk Light"/>
                </a:rPr>
                <a:t>get_weather</a:t>
              </a:r>
              <a:endParaRPr sz="1500" dirty="0">
                <a:solidFill>
                  <a:schemeClr val="dk1"/>
                </a:solidFill>
                <a:latin typeface="Space Grotesk Light"/>
                <a:ea typeface="Space Grotesk Light"/>
                <a:cs typeface="Space Grotesk Light"/>
                <a:sym typeface="Space Grotesk Light"/>
              </a:endParaRPr>
            </a:p>
          </p:txBody>
        </p:sp>
        <p:grpSp>
          <p:nvGrpSpPr>
            <p:cNvPr id="84" name="Google Shape;4469;p255">
              <a:extLst>
                <a:ext uri="{FF2B5EF4-FFF2-40B4-BE49-F238E27FC236}">
                  <a16:creationId xmlns:a16="http://schemas.microsoft.com/office/drawing/2014/main" id="{58C1A200-1AC2-6429-2743-1904B03ACEE1}"/>
                </a:ext>
              </a:extLst>
            </p:cNvPr>
            <p:cNvGrpSpPr/>
            <p:nvPr/>
          </p:nvGrpSpPr>
          <p:grpSpPr>
            <a:xfrm>
              <a:off x="3063431" y="2208044"/>
              <a:ext cx="6220070" cy="1778363"/>
              <a:chOff x="2850925" y="825686"/>
              <a:chExt cx="6220070" cy="1778363"/>
            </a:xfrm>
          </p:grpSpPr>
          <p:grpSp>
            <p:nvGrpSpPr>
              <p:cNvPr id="108" name="Google Shape;4470;p255">
                <a:extLst>
                  <a:ext uri="{FF2B5EF4-FFF2-40B4-BE49-F238E27FC236}">
                    <a16:creationId xmlns:a16="http://schemas.microsoft.com/office/drawing/2014/main" id="{8EEAA87F-4E61-619D-4854-F41E69D7844A}"/>
                  </a:ext>
                </a:extLst>
              </p:cNvPr>
              <p:cNvGrpSpPr/>
              <p:nvPr/>
            </p:nvGrpSpPr>
            <p:grpSpPr>
              <a:xfrm>
                <a:off x="2850925" y="825686"/>
                <a:ext cx="6220070" cy="1778363"/>
                <a:chOff x="2850905" y="825693"/>
                <a:chExt cx="6409800" cy="1778363"/>
              </a:xfrm>
            </p:grpSpPr>
            <p:sp>
              <p:nvSpPr>
                <p:cNvPr id="112" name="Google Shape;4471;p255">
                  <a:extLst>
                    <a:ext uri="{FF2B5EF4-FFF2-40B4-BE49-F238E27FC236}">
                      <a16:creationId xmlns:a16="http://schemas.microsoft.com/office/drawing/2014/main" id="{25776656-5548-C7AA-37F8-90A886C07B38}"/>
                    </a:ext>
                  </a:extLst>
                </p:cNvPr>
                <p:cNvSpPr/>
                <p:nvPr/>
              </p:nvSpPr>
              <p:spPr>
                <a:xfrm>
                  <a:off x="2850905" y="1071956"/>
                  <a:ext cx="6409800" cy="1532100"/>
                </a:xfrm>
                <a:prstGeom prst="roundRect">
                  <a:avLst>
                    <a:gd name="adj" fmla="val 9828"/>
                  </a:avLst>
                </a:prstGeom>
                <a:solidFill>
                  <a:schemeClr val="lt1"/>
                </a:solidFill>
                <a:ln w="19050" cap="flat" cmpd="sng">
                  <a:solidFill>
                    <a:schemeClr val="accent3"/>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13" name="Google Shape;4472;p255">
                  <a:extLst>
                    <a:ext uri="{FF2B5EF4-FFF2-40B4-BE49-F238E27FC236}">
                      <a16:creationId xmlns:a16="http://schemas.microsoft.com/office/drawing/2014/main" id="{23AF5B4D-A51E-F2CB-1397-2A7112D949B1}"/>
                    </a:ext>
                  </a:extLst>
                </p:cNvPr>
                <p:cNvSpPr/>
                <p:nvPr/>
              </p:nvSpPr>
              <p:spPr>
                <a:xfrm>
                  <a:off x="3145526" y="825693"/>
                  <a:ext cx="22365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Assistant message</a:t>
                  </a:r>
                  <a:endParaRPr sz="1500">
                    <a:latin typeface="Space Grotesk Light"/>
                    <a:ea typeface="Space Grotesk Light"/>
                    <a:cs typeface="Space Grotesk Light"/>
                    <a:sym typeface="Space Grotesk Light"/>
                  </a:endParaRPr>
                </a:p>
              </p:txBody>
            </p:sp>
          </p:grpSp>
          <p:grpSp>
            <p:nvGrpSpPr>
              <p:cNvPr id="109" name="Google Shape;4473;p255">
                <a:extLst>
                  <a:ext uri="{FF2B5EF4-FFF2-40B4-BE49-F238E27FC236}">
                    <a16:creationId xmlns:a16="http://schemas.microsoft.com/office/drawing/2014/main" id="{4C2A32C3-809E-1E95-80DD-EE1AB097CBD8}"/>
                  </a:ext>
                </a:extLst>
              </p:cNvPr>
              <p:cNvGrpSpPr/>
              <p:nvPr/>
            </p:nvGrpSpPr>
            <p:grpSpPr>
              <a:xfrm>
                <a:off x="3346748" y="1248222"/>
                <a:ext cx="5364301" cy="1222000"/>
                <a:chOff x="2564396" y="1315506"/>
                <a:chExt cx="5364301" cy="1222000"/>
              </a:xfrm>
            </p:grpSpPr>
            <p:sp>
              <p:nvSpPr>
                <p:cNvPr id="110" name="Google Shape;4474;p255">
                  <a:extLst>
                    <a:ext uri="{FF2B5EF4-FFF2-40B4-BE49-F238E27FC236}">
                      <a16:creationId xmlns:a16="http://schemas.microsoft.com/office/drawing/2014/main" id="{BACBD36F-3379-3B20-40C5-65D516F800D7}"/>
                    </a:ext>
                  </a:extLst>
                </p:cNvPr>
                <p:cNvSpPr/>
                <p:nvPr/>
              </p:nvSpPr>
              <p:spPr>
                <a:xfrm>
                  <a:off x="2564397" y="1482106"/>
                  <a:ext cx="5364300" cy="10554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dirty="0">
                      <a:latin typeface="Space Grotesk Light"/>
                      <a:ea typeface="Space Grotesk Light"/>
                      <a:cs typeface="Space Grotesk Light"/>
                      <a:sym typeface="Space Grotesk Light"/>
                    </a:rPr>
                    <a:t>id: call_12345</a:t>
                  </a:r>
                  <a:br>
                    <a:rPr lang="en-US" sz="1500" dirty="0">
                      <a:latin typeface="Space Grotesk Light"/>
                      <a:ea typeface="Space Grotesk Light"/>
                      <a:cs typeface="Space Grotesk Light"/>
                      <a:sym typeface="Space Grotesk Light"/>
                    </a:rPr>
                  </a:br>
                  <a:r>
                    <a:rPr lang="en-US" sz="1500" dirty="0">
                      <a:latin typeface="Space Grotesk Light"/>
                      <a:ea typeface="Space Grotesk Light"/>
                      <a:cs typeface="Space Grotesk Light"/>
                      <a:sym typeface="Space Grotesk Light"/>
                    </a:rPr>
                    <a:t>name: </a:t>
                  </a:r>
                  <a:r>
                    <a:rPr lang="en-US" sz="1500" dirty="0" err="1">
                      <a:latin typeface="Space Grotesk Light"/>
                      <a:ea typeface="Space Grotesk Light"/>
                      <a:cs typeface="Space Grotesk Light"/>
                      <a:sym typeface="Space Grotesk Light"/>
                    </a:rPr>
                    <a:t>get_weather</a:t>
                  </a:r>
                  <a:br>
                    <a:rPr lang="en-US" sz="1500" dirty="0">
                      <a:latin typeface="Space Grotesk Light"/>
                      <a:ea typeface="Space Grotesk Light"/>
                      <a:cs typeface="Space Grotesk Light"/>
                      <a:sym typeface="Space Grotesk Light"/>
                    </a:rPr>
                  </a:br>
                  <a:r>
                    <a:rPr lang="en-US" sz="1500" dirty="0" err="1">
                      <a:latin typeface="Space Grotesk Light"/>
                      <a:ea typeface="Space Grotesk Light"/>
                      <a:cs typeface="Space Grotesk Light"/>
                      <a:sym typeface="Space Grotesk Light"/>
                    </a:rPr>
                    <a:t>args</a:t>
                  </a:r>
                  <a:r>
                    <a:rPr lang="en-US" sz="1500" dirty="0">
                      <a:latin typeface="Space Grotesk Light"/>
                      <a:ea typeface="Space Grotesk Light"/>
                      <a:cs typeface="Space Grotesk Light"/>
                      <a:sym typeface="Space Grotesk Light"/>
                    </a:rPr>
                    <a:t>: {“location”:”</a:t>
                  </a:r>
                  <a:r>
                    <a:rPr lang="en-US" sz="1500" dirty="0" err="1">
                      <a:latin typeface="Space Grotesk Light"/>
                      <a:ea typeface="Space Grotesk Light"/>
                      <a:cs typeface="Space Grotesk Light"/>
                      <a:sym typeface="Space Grotesk Light"/>
                    </a:rPr>
                    <a:t>virginia</a:t>
                  </a:r>
                  <a:r>
                    <a:rPr lang="en-US" sz="1500" dirty="0">
                      <a:latin typeface="Space Grotesk Light"/>
                      <a:ea typeface="Space Grotesk Light"/>
                      <a:cs typeface="Space Grotesk Light"/>
                      <a:sym typeface="Space Grotesk Light"/>
                    </a:rPr>
                    <a:t>”}</a:t>
                  </a:r>
                  <a:endParaRPr sz="1500" dirty="0">
                    <a:latin typeface="Space Grotesk Light"/>
                    <a:ea typeface="Space Grotesk Light"/>
                    <a:cs typeface="Space Grotesk Light"/>
                    <a:sym typeface="Space Grotesk Light"/>
                  </a:endParaRPr>
                </a:p>
              </p:txBody>
            </p:sp>
            <p:sp>
              <p:nvSpPr>
                <p:cNvPr id="111" name="Google Shape;4475;p255">
                  <a:extLst>
                    <a:ext uri="{FF2B5EF4-FFF2-40B4-BE49-F238E27FC236}">
                      <a16:creationId xmlns:a16="http://schemas.microsoft.com/office/drawing/2014/main" id="{8890C982-2157-9469-A78C-1864B6DFE0C1}"/>
                    </a:ext>
                  </a:extLst>
                </p:cNvPr>
                <p:cNvSpPr/>
                <p:nvPr/>
              </p:nvSpPr>
              <p:spPr>
                <a:xfrm>
                  <a:off x="2564396" y="1315506"/>
                  <a:ext cx="17643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lt1"/>
                      </a:solidFill>
                      <a:latin typeface="Space Grotesk Light"/>
                      <a:ea typeface="Space Grotesk Light"/>
                      <a:cs typeface="Space Grotesk Light"/>
                      <a:sym typeface="Space Grotesk Light"/>
                    </a:rPr>
                    <a:t>Tools calls</a:t>
                  </a:r>
                  <a:endParaRPr sz="1500" dirty="0">
                    <a:solidFill>
                      <a:schemeClr val="lt1"/>
                    </a:solidFill>
                    <a:latin typeface="Space Grotesk Light"/>
                    <a:ea typeface="Space Grotesk Light"/>
                    <a:cs typeface="Space Grotesk Light"/>
                    <a:sym typeface="Space Grotesk Light"/>
                  </a:endParaRPr>
                </a:p>
              </p:txBody>
            </p:sp>
          </p:grpSp>
        </p:grpSp>
        <p:cxnSp>
          <p:nvCxnSpPr>
            <p:cNvPr id="85" name="Google Shape;4476;p255">
              <a:extLst>
                <a:ext uri="{FF2B5EF4-FFF2-40B4-BE49-F238E27FC236}">
                  <a16:creationId xmlns:a16="http://schemas.microsoft.com/office/drawing/2014/main" id="{C14DE00B-2E35-5DF3-022C-A412926B346B}"/>
                </a:ext>
              </a:extLst>
            </p:cNvPr>
            <p:cNvCxnSpPr/>
            <p:nvPr/>
          </p:nvCxnSpPr>
          <p:spPr>
            <a:xfrm flipH="1">
              <a:off x="9415146" y="2496599"/>
              <a:ext cx="662400" cy="620400"/>
            </a:xfrm>
            <a:prstGeom prst="straightConnector1">
              <a:avLst/>
            </a:prstGeom>
            <a:noFill/>
            <a:ln w="28575" cap="flat" cmpd="sng">
              <a:solidFill>
                <a:schemeClr val="dk2"/>
              </a:solidFill>
              <a:prstDash val="solid"/>
              <a:round/>
              <a:headEnd type="none" w="med" len="med"/>
              <a:tailEnd type="triangle" w="med" len="med"/>
            </a:ln>
          </p:spPr>
        </p:cxnSp>
        <p:cxnSp>
          <p:nvCxnSpPr>
            <p:cNvPr id="86" name="Google Shape;4477;p255">
              <a:extLst>
                <a:ext uri="{FF2B5EF4-FFF2-40B4-BE49-F238E27FC236}">
                  <a16:creationId xmlns:a16="http://schemas.microsoft.com/office/drawing/2014/main" id="{74DF711C-6682-A93C-5629-5048B4648036}"/>
                </a:ext>
              </a:extLst>
            </p:cNvPr>
            <p:cNvCxnSpPr/>
            <p:nvPr/>
          </p:nvCxnSpPr>
          <p:spPr>
            <a:xfrm flipH="1">
              <a:off x="2172446" y="3335174"/>
              <a:ext cx="662400" cy="620400"/>
            </a:xfrm>
            <a:prstGeom prst="straightConnector1">
              <a:avLst/>
            </a:prstGeom>
            <a:noFill/>
            <a:ln w="28575" cap="flat" cmpd="sng">
              <a:solidFill>
                <a:schemeClr val="dk2"/>
              </a:solidFill>
              <a:prstDash val="solid"/>
              <a:round/>
              <a:headEnd type="none" w="med" len="med"/>
              <a:tailEnd type="triangle" w="med" len="med"/>
            </a:ln>
          </p:spPr>
        </p:cxnSp>
        <p:cxnSp>
          <p:nvCxnSpPr>
            <p:cNvPr id="87" name="Google Shape;4478;p255">
              <a:extLst>
                <a:ext uri="{FF2B5EF4-FFF2-40B4-BE49-F238E27FC236}">
                  <a16:creationId xmlns:a16="http://schemas.microsoft.com/office/drawing/2014/main" id="{88AA716F-76F7-044D-825D-669BD0D54FCD}"/>
                </a:ext>
              </a:extLst>
            </p:cNvPr>
            <p:cNvCxnSpPr/>
            <p:nvPr/>
          </p:nvCxnSpPr>
          <p:spPr>
            <a:xfrm>
              <a:off x="2172446" y="4232499"/>
              <a:ext cx="662400" cy="620400"/>
            </a:xfrm>
            <a:prstGeom prst="straightConnector1">
              <a:avLst/>
            </a:prstGeom>
            <a:noFill/>
            <a:ln w="28575" cap="flat" cmpd="sng">
              <a:solidFill>
                <a:schemeClr val="dk2"/>
              </a:solidFill>
              <a:prstDash val="solid"/>
              <a:round/>
              <a:headEnd type="none" w="med" len="med"/>
              <a:tailEnd type="triangle" w="med" len="med"/>
            </a:ln>
          </p:spPr>
        </p:cxnSp>
        <p:grpSp>
          <p:nvGrpSpPr>
            <p:cNvPr id="88" name="Google Shape;4479;p255">
              <a:extLst>
                <a:ext uri="{FF2B5EF4-FFF2-40B4-BE49-F238E27FC236}">
                  <a16:creationId xmlns:a16="http://schemas.microsoft.com/office/drawing/2014/main" id="{37D4BE2C-B38B-3FAB-6600-6E48040819EF}"/>
                </a:ext>
              </a:extLst>
            </p:cNvPr>
            <p:cNvGrpSpPr/>
            <p:nvPr/>
          </p:nvGrpSpPr>
          <p:grpSpPr>
            <a:xfrm>
              <a:off x="3132581" y="4007767"/>
              <a:ext cx="6220070" cy="1409141"/>
              <a:chOff x="2850913" y="722898"/>
              <a:chExt cx="6220070" cy="1409141"/>
            </a:xfrm>
          </p:grpSpPr>
          <p:grpSp>
            <p:nvGrpSpPr>
              <p:cNvPr id="104" name="Google Shape;4480;p255">
                <a:extLst>
                  <a:ext uri="{FF2B5EF4-FFF2-40B4-BE49-F238E27FC236}">
                    <a16:creationId xmlns:a16="http://schemas.microsoft.com/office/drawing/2014/main" id="{1D56083F-B0C1-3C41-496F-6948EEA18027}"/>
                  </a:ext>
                </a:extLst>
              </p:cNvPr>
              <p:cNvGrpSpPr/>
              <p:nvPr/>
            </p:nvGrpSpPr>
            <p:grpSpPr>
              <a:xfrm>
                <a:off x="2850913" y="722898"/>
                <a:ext cx="6220070" cy="1409141"/>
                <a:chOff x="2850892" y="722904"/>
                <a:chExt cx="6409800" cy="1409141"/>
              </a:xfrm>
            </p:grpSpPr>
            <p:sp>
              <p:nvSpPr>
                <p:cNvPr id="106" name="Google Shape;4481;p255">
                  <a:extLst>
                    <a:ext uri="{FF2B5EF4-FFF2-40B4-BE49-F238E27FC236}">
                      <a16:creationId xmlns:a16="http://schemas.microsoft.com/office/drawing/2014/main" id="{38A9CDD5-412F-5238-8796-E7C3279E7250}"/>
                    </a:ext>
                  </a:extLst>
                </p:cNvPr>
                <p:cNvSpPr/>
                <p:nvPr/>
              </p:nvSpPr>
              <p:spPr>
                <a:xfrm>
                  <a:off x="2850892" y="946145"/>
                  <a:ext cx="6409800" cy="1185900"/>
                </a:xfrm>
                <a:prstGeom prst="roundRect">
                  <a:avLst>
                    <a:gd name="adj" fmla="val 9828"/>
                  </a:avLst>
                </a:prstGeom>
                <a:solidFill>
                  <a:schemeClr val="lt1"/>
                </a:solidFill>
                <a:ln w="19050" cap="flat" cmpd="sng">
                  <a:solidFill>
                    <a:srgbClr val="3EA9F5"/>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07" name="Google Shape;4482;p255">
                  <a:extLst>
                    <a:ext uri="{FF2B5EF4-FFF2-40B4-BE49-F238E27FC236}">
                      <a16:creationId xmlns:a16="http://schemas.microsoft.com/office/drawing/2014/main" id="{4D731E5C-C530-8B76-3A07-03751387039C}"/>
                    </a:ext>
                  </a:extLst>
                </p:cNvPr>
                <p:cNvSpPr/>
                <p:nvPr/>
              </p:nvSpPr>
              <p:spPr>
                <a:xfrm>
                  <a:off x="3145513" y="722904"/>
                  <a:ext cx="17076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Tool message</a:t>
                  </a:r>
                  <a:endParaRPr sz="1500">
                    <a:latin typeface="Space Grotesk Light"/>
                    <a:ea typeface="Space Grotesk Light"/>
                    <a:cs typeface="Space Grotesk Light"/>
                    <a:sym typeface="Space Grotesk Light"/>
                  </a:endParaRPr>
                </a:p>
              </p:txBody>
            </p:sp>
          </p:grpSp>
          <p:sp>
            <p:nvSpPr>
              <p:cNvPr id="105" name="Google Shape;4483;p255">
                <a:extLst>
                  <a:ext uri="{FF2B5EF4-FFF2-40B4-BE49-F238E27FC236}">
                    <a16:creationId xmlns:a16="http://schemas.microsoft.com/office/drawing/2014/main" id="{89AC9563-FE0C-06A1-353E-82E2514BD407}"/>
                  </a:ext>
                </a:extLst>
              </p:cNvPr>
              <p:cNvSpPr/>
              <p:nvPr/>
            </p:nvSpPr>
            <p:spPr>
              <a:xfrm>
                <a:off x="3346763" y="1120646"/>
                <a:ext cx="5364300" cy="8760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0"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a:latin typeface="Space Grotesk Light"/>
                    <a:ea typeface="Space Grotesk Light"/>
                    <a:cs typeface="Space Grotesk Light"/>
                    <a:sym typeface="Space Grotesk Light"/>
                  </a:rPr>
                  <a:t>tool_call_id: call_12345</a:t>
                </a:r>
                <a:br>
                  <a:rPr lang="en-US" sz="1500">
                    <a:latin typeface="Space Grotesk Light"/>
                    <a:ea typeface="Space Grotesk Light"/>
                    <a:cs typeface="Space Grotesk Light"/>
                    <a:sym typeface="Space Grotesk Light"/>
                  </a:rPr>
                </a:br>
                <a:r>
                  <a:rPr lang="en-US" sz="1500">
                    <a:latin typeface="Space Grotesk Light"/>
                    <a:ea typeface="Space Grotesk Light"/>
                    <a:cs typeface="Space Grotesk Light"/>
                    <a:sym typeface="Space Grotesk Light"/>
                  </a:rPr>
                  <a:t>name: get_weather</a:t>
                </a:r>
                <a:br>
                  <a:rPr lang="en-US" sz="1500">
                    <a:latin typeface="Space Grotesk Light"/>
                    <a:ea typeface="Space Grotesk Light"/>
                    <a:cs typeface="Space Grotesk Light"/>
                    <a:sym typeface="Space Grotesk Light"/>
                  </a:rPr>
                </a:br>
                <a:r>
                  <a:rPr lang="en-US" sz="1500">
                    <a:latin typeface="Space Grotesk Light"/>
                    <a:ea typeface="Space Grotesk Light"/>
                    <a:cs typeface="Space Grotesk Light"/>
                    <a:sym typeface="Space Grotesk Light"/>
                  </a:rPr>
                  <a:t>content: {”virginia”:”80F”}</a:t>
                </a:r>
                <a:endParaRPr sz="1500">
                  <a:latin typeface="Space Grotesk Light"/>
                  <a:ea typeface="Space Grotesk Light"/>
                  <a:cs typeface="Space Grotesk Light"/>
                  <a:sym typeface="Space Grotesk Light"/>
                </a:endParaRPr>
              </a:p>
            </p:txBody>
          </p:sp>
        </p:grpSp>
        <p:cxnSp>
          <p:nvCxnSpPr>
            <p:cNvPr id="89" name="Google Shape;4484;p255">
              <a:extLst>
                <a:ext uri="{FF2B5EF4-FFF2-40B4-BE49-F238E27FC236}">
                  <a16:creationId xmlns:a16="http://schemas.microsoft.com/office/drawing/2014/main" id="{72A0F69D-C65B-55B9-9CC8-091534B254A3}"/>
                </a:ext>
              </a:extLst>
            </p:cNvPr>
            <p:cNvCxnSpPr/>
            <p:nvPr/>
          </p:nvCxnSpPr>
          <p:spPr>
            <a:xfrm flipH="1">
              <a:off x="9488946" y="5566691"/>
              <a:ext cx="665400" cy="406200"/>
            </a:xfrm>
            <a:prstGeom prst="straightConnector1">
              <a:avLst/>
            </a:prstGeom>
            <a:noFill/>
            <a:ln w="28575" cap="flat" cmpd="sng">
              <a:solidFill>
                <a:schemeClr val="dk2"/>
              </a:solidFill>
              <a:prstDash val="solid"/>
              <a:round/>
              <a:headEnd type="none" w="med" len="med"/>
              <a:tailEnd type="triangle" w="med" len="med"/>
            </a:ln>
          </p:spPr>
        </p:cxnSp>
        <p:grpSp>
          <p:nvGrpSpPr>
            <p:cNvPr id="90" name="Google Shape;4485;p255">
              <a:extLst>
                <a:ext uri="{FF2B5EF4-FFF2-40B4-BE49-F238E27FC236}">
                  <a16:creationId xmlns:a16="http://schemas.microsoft.com/office/drawing/2014/main" id="{E252FBAB-14C5-0EE2-7E00-709D88315C3B}"/>
                </a:ext>
              </a:extLst>
            </p:cNvPr>
            <p:cNvGrpSpPr/>
            <p:nvPr/>
          </p:nvGrpSpPr>
          <p:grpSpPr>
            <a:xfrm>
              <a:off x="3132581" y="5454022"/>
              <a:ext cx="6220070" cy="866663"/>
              <a:chOff x="2850925" y="825686"/>
              <a:chExt cx="6220070" cy="866663"/>
            </a:xfrm>
          </p:grpSpPr>
          <p:grpSp>
            <p:nvGrpSpPr>
              <p:cNvPr id="100" name="Google Shape;4486;p255">
                <a:extLst>
                  <a:ext uri="{FF2B5EF4-FFF2-40B4-BE49-F238E27FC236}">
                    <a16:creationId xmlns:a16="http://schemas.microsoft.com/office/drawing/2014/main" id="{F56B1277-5F49-5BFD-683E-40BCDBB777B3}"/>
                  </a:ext>
                </a:extLst>
              </p:cNvPr>
              <p:cNvGrpSpPr/>
              <p:nvPr/>
            </p:nvGrpSpPr>
            <p:grpSpPr>
              <a:xfrm>
                <a:off x="2850925" y="825686"/>
                <a:ext cx="6220070" cy="866663"/>
                <a:chOff x="2850905" y="825693"/>
                <a:chExt cx="6409800" cy="866663"/>
              </a:xfrm>
            </p:grpSpPr>
            <p:sp>
              <p:nvSpPr>
                <p:cNvPr id="102" name="Google Shape;4487;p255">
                  <a:extLst>
                    <a:ext uri="{FF2B5EF4-FFF2-40B4-BE49-F238E27FC236}">
                      <a16:creationId xmlns:a16="http://schemas.microsoft.com/office/drawing/2014/main" id="{644F7D21-E561-D428-183C-0A5B0C8CDF2A}"/>
                    </a:ext>
                  </a:extLst>
                </p:cNvPr>
                <p:cNvSpPr/>
                <p:nvPr/>
              </p:nvSpPr>
              <p:spPr>
                <a:xfrm>
                  <a:off x="2850905" y="1071956"/>
                  <a:ext cx="6409800" cy="620400"/>
                </a:xfrm>
                <a:prstGeom prst="roundRect">
                  <a:avLst>
                    <a:gd name="adj" fmla="val 9828"/>
                  </a:avLst>
                </a:prstGeom>
                <a:solidFill>
                  <a:schemeClr val="lt1"/>
                </a:solidFill>
                <a:ln w="19050" cap="flat" cmpd="sng">
                  <a:solidFill>
                    <a:schemeClr val="accent3"/>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03" name="Google Shape;4488;p255">
                  <a:extLst>
                    <a:ext uri="{FF2B5EF4-FFF2-40B4-BE49-F238E27FC236}">
                      <a16:creationId xmlns:a16="http://schemas.microsoft.com/office/drawing/2014/main" id="{585C3989-A2CD-16A5-1B8E-F23F8BB451EB}"/>
                    </a:ext>
                  </a:extLst>
                </p:cNvPr>
                <p:cNvSpPr/>
                <p:nvPr/>
              </p:nvSpPr>
              <p:spPr>
                <a:xfrm>
                  <a:off x="3145526" y="825693"/>
                  <a:ext cx="22365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Assistant message</a:t>
                  </a:r>
                  <a:endParaRPr sz="1500">
                    <a:latin typeface="Space Grotesk Light"/>
                    <a:ea typeface="Space Grotesk Light"/>
                    <a:cs typeface="Space Grotesk Light"/>
                    <a:sym typeface="Space Grotesk Light"/>
                  </a:endParaRPr>
                </a:p>
              </p:txBody>
            </p:sp>
          </p:grpSp>
          <p:sp>
            <p:nvSpPr>
              <p:cNvPr id="101" name="Google Shape;4489;p255">
                <a:extLst>
                  <a:ext uri="{FF2B5EF4-FFF2-40B4-BE49-F238E27FC236}">
                    <a16:creationId xmlns:a16="http://schemas.microsoft.com/office/drawing/2014/main" id="{DF7AAC62-7950-9DB2-C5F4-E96B2A7F89F4}"/>
                  </a:ext>
                </a:extLst>
              </p:cNvPr>
              <p:cNvSpPr/>
              <p:nvPr/>
            </p:nvSpPr>
            <p:spPr>
              <a:xfrm>
                <a:off x="3346750" y="1223433"/>
                <a:ext cx="5364300" cy="3366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0"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a:latin typeface="Space Grotesk Light"/>
                    <a:ea typeface="Space Grotesk Light"/>
                    <a:cs typeface="Space Grotesk Light"/>
                    <a:sym typeface="Space Grotesk Light"/>
                  </a:rPr>
                  <a:t>The weather in virginia is 80 F.</a:t>
                </a:r>
                <a:endParaRPr sz="1500">
                  <a:latin typeface="Space Grotesk Light"/>
                  <a:ea typeface="Space Grotesk Light"/>
                  <a:cs typeface="Space Grotesk Light"/>
                  <a:sym typeface="Space Grotesk Light"/>
                </a:endParaRPr>
              </a:p>
            </p:txBody>
          </p:sp>
        </p:grpSp>
        <p:cxnSp>
          <p:nvCxnSpPr>
            <p:cNvPr id="91" name="Google Shape;4490;p255">
              <a:extLst>
                <a:ext uri="{FF2B5EF4-FFF2-40B4-BE49-F238E27FC236}">
                  <a16:creationId xmlns:a16="http://schemas.microsoft.com/office/drawing/2014/main" id="{946ACFCE-B882-C82C-A6DA-D1246DEE9299}"/>
                </a:ext>
              </a:extLst>
            </p:cNvPr>
            <p:cNvCxnSpPr/>
            <p:nvPr/>
          </p:nvCxnSpPr>
          <p:spPr>
            <a:xfrm>
              <a:off x="9488946" y="4934516"/>
              <a:ext cx="665400" cy="406200"/>
            </a:xfrm>
            <a:prstGeom prst="straightConnector1">
              <a:avLst/>
            </a:prstGeom>
            <a:noFill/>
            <a:ln w="28575" cap="flat" cmpd="sng">
              <a:solidFill>
                <a:schemeClr val="dk2"/>
              </a:solidFill>
              <a:prstDash val="solid"/>
              <a:round/>
              <a:headEnd type="none" w="med" len="med"/>
              <a:tailEnd type="triangle" w="med" len="med"/>
            </a:ln>
          </p:spPr>
        </p:cxnSp>
        <p:cxnSp>
          <p:nvCxnSpPr>
            <p:cNvPr id="92" name="Google Shape;4491;p255">
              <a:extLst>
                <a:ext uri="{FF2B5EF4-FFF2-40B4-BE49-F238E27FC236}">
                  <a16:creationId xmlns:a16="http://schemas.microsoft.com/office/drawing/2014/main" id="{A23C792E-F014-3357-1FA1-AF5E1586CAEC}"/>
                </a:ext>
              </a:extLst>
            </p:cNvPr>
            <p:cNvCxnSpPr/>
            <p:nvPr/>
          </p:nvCxnSpPr>
          <p:spPr>
            <a:xfrm rot="10800000">
              <a:off x="2037631" y="6001955"/>
              <a:ext cx="980700" cy="0"/>
            </a:xfrm>
            <a:prstGeom prst="straightConnector1">
              <a:avLst/>
            </a:prstGeom>
            <a:noFill/>
            <a:ln w="28575" cap="flat" cmpd="sng">
              <a:solidFill>
                <a:schemeClr val="dk2"/>
              </a:solidFill>
              <a:prstDash val="solid"/>
              <a:round/>
              <a:headEnd type="none" w="med" len="med"/>
              <a:tailEnd type="triangle" w="med" len="med"/>
            </a:ln>
          </p:spPr>
        </p:cxnSp>
        <p:grpSp>
          <p:nvGrpSpPr>
            <p:cNvPr id="93" name="Google Shape;4492;p255">
              <a:extLst>
                <a:ext uri="{FF2B5EF4-FFF2-40B4-BE49-F238E27FC236}">
                  <a16:creationId xmlns:a16="http://schemas.microsoft.com/office/drawing/2014/main" id="{8685F01B-70BD-B05B-7CB6-A5DD7A1F002F}"/>
                </a:ext>
              </a:extLst>
            </p:cNvPr>
            <p:cNvGrpSpPr/>
            <p:nvPr/>
          </p:nvGrpSpPr>
          <p:grpSpPr>
            <a:xfrm>
              <a:off x="1018944" y="3626802"/>
              <a:ext cx="1153500" cy="1043529"/>
              <a:chOff x="798388" y="3791794"/>
              <a:chExt cx="1153500" cy="1043529"/>
            </a:xfrm>
          </p:grpSpPr>
          <p:sp>
            <p:nvSpPr>
              <p:cNvPr id="98" name="Google Shape;4493;p255">
                <a:extLst>
                  <a:ext uri="{FF2B5EF4-FFF2-40B4-BE49-F238E27FC236}">
                    <a16:creationId xmlns:a16="http://schemas.microsoft.com/office/drawing/2014/main" id="{11A2FECC-5884-B86F-D4B8-6FC4C6DBCFA4}"/>
                  </a:ext>
                </a:extLst>
              </p:cNvPr>
              <p:cNvSpPr txBox="1"/>
              <p:nvPr/>
            </p:nvSpPr>
            <p:spPr>
              <a:xfrm>
                <a:off x="798388" y="4435123"/>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AI Agent</a:t>
                </a:r>
                <a:endParaRPr>
                  <a:solidFill>
                    <a:schemeClr val="dk1"/>
                  </a:solidFill>
                  <a:latin typeface="Space Grotesk Light"/>
                  <a:ea typeface="Space Grotesk Light"/>
                  <a:cs typeface="Space Grotesk Light"/>
                  <a:sym typeface="Space Grotesk Light"/>
                </a:endParaRPr>
              </a:p>
            </p:txBody>
          </p:sp>
          <p:pic>
            <p:nvPicPr>
              <p:cNvPr id="99" name="Google Shape;4494;p255">
                <a:extLst>
                  <a:ext uri="{FF2B5EF4-FFF2-40B4-BE49-F238E27FC236}">
                    <a16:creationId xmlns:a16="http://schemas.microsoft.com/office/drawing/2014/main" id="{F7942DB7-1613-6A82-57C6-7ED5697336DA}"/>
                  </a:ext>
                </a:extLst>
              </p:cNvPr>
              <p:cNvPicPr preferRelativeResize="0"/>
              <p:nvPr/>
            </p:nvPicPr>
            <p:blipFill>
              <a:blip r:embed="rId5">
                <a:alphaModFix/>
              </a:blip>
              <a:stretch>
                <a:fillRect/>
              </a:stretch>
            </p:blipFill>
            <p:spPr>
              <a:xfrm>
                <a:off x="1009388" y="3791794"/>
                <a:ext cx="731520" cy="731520"/>
              </a:xfrm>
              <a:prstGeom prst="rect">
                <a:avLst/>
              </a:prstGeom>
              <a:noFill/>
              <a:ln>
                <a:noFill/>
              </a:ln>
            </p:spPr>
          </p:pic>
        </p:grpSp>
        <p:sp>
          <p:nvSpPr>
            <p:cNvPr id="94" name="Google Shape;4495;p255">
              <a:extLst>
                <a:ext uri="{FF2B5EF4-FFF2-40B4-BE49-F238E27FC236}">
                  <a16:creationId xmlns:a16="http://schemas.microsoft.com/office/drawing/2014/main" id="{E4055871-130D-A094-D327-3EC7E146E69A}"/>
                </a:ext>
              </a:extLst>
            </p:cNvPr>
            <p:cNvSpPr/>
            <p:nvPr/>
          </p:nvSpPr>
          <p:spPr>
            <a:xfrm>
              <a:off x="2065463" y="803823"/>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dirty="0">
                  <a:solidFill>
                    <a:schemeClr val="lt1"/>
                  </a:solidFill>
                  <a:latin typeface="Space Grotesk"/>
                  <a:ea typeface="Space Grotesk"/>
                  <a:cs typeface="Space Grotesk"/>
                  <a:sym typeface="Space Grotesk"/>
                </a:rPr>
                <a:t>1</a:t>
              </a:r>
              <a:endParaRPr sz="1800" b="1" dirty="0">
                <a:solidFill>
                  <a:schemeClr val="lt1"/>
                </a:solidFill>
                <a:latin typeface="Space Grotesk"/>
                <a:ea typeface="Space Grotesk"/>
                <a:cs typeface="Space Grotesk"/>
                <a:sym typeface="Space Grotesk"/>
              </a:endParaRPr>
            </a:p>
          </p:txBody>
        </p:sp>
        <p:sp>
          <p:nvSpPr>
            <p:cNvPr id="95" name="Google Shape;4496;p255">
              <a:extLst>
                <a:ext uri="{FF2B5EF4-FFF2-40B4-BE49-F238E27FC236}">
                  <a16:creationId xmlns:a16="http://schemas.microsoft.com/office/drawing/2014/main" id="{5A8EB9FD-C44C-0FF6-968B-C482BB34CB07}"/>
                </a:ext>
              </a:extLst>
            </p:cNvPr>
            <p:cNvSpPr/>
            <p:nvPr/>
          </p:nvSpPr>
          <p:spPr>
            <a:xfrm>
              <a:off x="9783881" y="2792867"/>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2</a:t>
              </a:r>
              <a:endParaRPr sz="1800" b="1">
                <a:solidFill>
                  <a:schemeClr val="lt1"/>
                </a:solidFill>
                <a:latin typeface="Space Grotesk"/>
                <a:ea typeface="Space Grotesk"/>
                <a:cs typeface="Space Grotesk"/>
                <a:sym typeface="Space Grotesk"/>
              </a:endParaRPr>
            </a:p>
          </p:txBody>
        </p:sp>
        <p:sp>
          <p:nvSpPr>
            <p:cNvPr id="96" name="Google Shape;4497;p255">
              <a:extLst>
                <a:ext uri="{FF2B5EF4-FFF2-40B4-BE49-F238E27FC236}">
                  <a16:creationId xmlns:a16="http://schemas.microsoft.com/office/drawing/2014/main" id="{3B0A23A4-19F0-B766-811C-D3FDBFCBC91B}"/>
                </a:ext>
              </a:extLst>
            </p:cNvPr>
            <p:cNvSpPr/>
            <p:nvPr/>
          </p:nvSpPr>
          <p:spPr>
            <a:xfrm>
              <a:off x="2065463" y="4645032"/>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3</a:t>
              </a:r>
              <a:endParaRPr sz="1800" b="1">
                <a:solidFill>
                  <a:schemeClr val="lt1"/>
                </a:solidFill>
                <a:latin typeface="Space Grotesk"/>
                <a:ea typeface="Space Grotesk"/>
                <a:cs typeface="Space Grotesk"/>
                <a:sym typeface="Space Grotesk"/>
              </a:endParaRPr>
            </a:p>
          </p:txBody>
        </p:sp>
        <p:sp>
          <p:nvSpPr>
            <p:cNvPr id="97" name="Google Shape;4498;p255">
              <a:extLst>
                <a:ext uri="{FF2B5EF4-FFF2-40B4-BE49-F238E27FC236}">
                  <a16:creationId xmlns:a16="http://schemas.microsoft.com/office/drawing/2014/main" id="{F7A11DF1-F5B5-A778-C236-A4379F49EDF3}"/>
                </a:ext>
              </a:extLst>
            </p:cNvPr>
            <p:cNvSpPr/>
            <p:nvPr/>
          </p:nvSpPr>
          <p:spPr>
            <a:xfrm>
              <a:off x="9783881" y="5841117"/>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4</a:t>
              </a:r>
              <a:endParaRPr sz="1800" b="1">
                <a:solidFill>
                  <a:schemeClr val="lt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400207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4763;p261">
            <a:extLst>
              <a:ext uri="{FF2B5EF4-FFF2-40B4-BE49-F238E27FC236}">
                <a16:creationId xmlns:a16="http://schemas.microsoft.com/office/drawing/2014/main" id="{707A7357-DCCE-2310-6D01-13533B87401E}"/>
              </a:ext>
            </a:extLst>
          </p:cNvPr>
          <p:cNvPicPr preferRelativeResize="0"/>
          <p:nvPr/>
        </p:nvPicPr>
        <p:blipFill>
          <a:blip r:embed="rId2">
            <a:alphaModFix/>
          </a:blip>
          <a:stretch>
            <a:fillRect/>
          </a:stretch>
        </p:blipFill>
        <p:spPr>
          <a:xfrm>
            <a:off x="6836487" y="1068755"/>
            <a:ext cx="4882551" cy="5486399"/>
          </a:xfrm>
          <a:prstGeom prst="rect">
            <a:avLst/>
          </a:prstGeom>
          <a:noFill/>
          <a:ln>
            <a:noFill/>
          </a:ln>
        </p:spPr>
      </p:pic>
      <p:pic>
        <p:nvPicPr>
          <p:cNvPr id="3" name="Google Shape;4764;p261">
            <a:extLst>
              <a:ext uri="{FF2B5EF4-FFF2-40B4-BE49-F238E27FC236}">
                <a16:creationId xmlns:a16="http://schemas.microsoft.com/office/drawing/2014/main" id="{625BB0E8-8AE1-9CBB-982F-D8854456E463}"/>
              </a:ext>
            </a:extLst>
          </p:cNvPr>
          <p:cNvPicPr preferRelativeResize="0"/>
          <p:nvPr/>
        </p:nvPicPr>
        <p:blipFill>
          <a:blip r:embed="rId3">
            <a:alphaModFix/>
          </a:blip>
          <a:stretch>
            <a:fillRect/>
          </a:stretch>
        </p:blipFill>
        <p:spPr>
          <a:xfrm>
            <a:off x="472962" y="1068755"/>
            <a:ext cx="5426015" cy="5486399"/>
          </a:xfrm>
          <a:prstGeom prst="rect">
            <a:avLst/>
          </a:prstGeom>
          <a:noFill/>
          <a:ln>
            <a:noFill/>
          </a:ln>
        </p:spPr>
      </p:pic>
      <p:sp>
        <p:nvSpPr>
          <p:cNvPr id="5" name="Title 4">
            <a:extLst>
              <a:ext uri="{FF2B5EF4-FFF2-40B4-BE49-F238E27FC236}">
                <a16:creationId xmlns:a16="http://schemas.microsoft.com/office/drawing/2014/main" id="{63B5C6BC-9712-DD6E-7787-CB117F2DAED9}"/>
              </a:ext>
            </a:extLst>
          </p:cNvPr>
          <p:cNvSpPr>
            <a:spLocks noGrp="1"/>
          </p:cNvSpPr>
          <p:nvPr>
            <p:ph type="title"/>
          </p:nvPr>
        </p:nvSpPr>
        <p:spPr/>
        <p:txBody>
          <a:bodyPr/>
          <a:lstStyle/>
          <a:p>
            <a:r>
              <a:rPr lang="en-US" dirty="0"/>
              <a:t>Leverage Dapr pub/sub &amp; workflow APIs</a:t>
            </a:r>
            <a:endParaRPr lang="en-NL" dirty="0"/>
          </a:p>
        </p:txBody>
      </p:sp>
    </p:spTree>
    <p:extLst>
      <p:ext uri="{BB962C8B-B14F-4D97-AF65-F5344CB8AC3E}">
        <p14:creationId xmlns:p14="http://schemas.microsoft.com/office/powerpoint/2010/main" val="15947423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Sentry Pod</a:t>
                    </a:r>
                    <a:endParaRPr sz="1400" b="0" i="0" u="none" strike="noStrike" cap="none" dirty="0">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Read existing root/issuer cert </a:t>
              </a:r>
              <a:endParaRPr dirty="0">
                <a:latin typeface="Space Grotesk" pitchFamily="2" charset="0"/>
                <a:cs typeface="Space Grotesk" pitchFamily="2" charset="0"/>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OR</a:t>
              </a:r>
              <a:br>
                <a:rPr lang="en-US" sz="1200" b="0" i="0" u="none" strike="noStrike" cap="none" dirty="0">
                  <a:solidFill>
                    <a:srgbClr val="121C29"/>
                  </a:solidFill>
                  <a:latin typeface="Space Grotesk"/>
                  <a:ea typeface="Space Grotesk"/>
                  <a:cs typeface="Space Grotesk"/>
                  <a:sym typeface="Space Grotesk"/>
                </a:rPr>
              </a:br>
              <a:r>
                <a:rPr lang="en-US" sz="1200" b="0" i="0" u="none" strike="noStrike" cap="none" dirty="0">
                  <a:solidFill>
                    <a:srgbClr val="121C29"/>
                  </a:solidFill>
                  <a:latin typeface="Space Grotesk"/>
                  <a:ea typeface="Space Grotesk"/>
                  <a:cs typeface="Space Grotesk"/>
                  <a:sym typeface="Space Grotesk"/>
                </a:rPr>
                <a:t>Create self-signed cert</a:t>
              </a:r>
              <a:endParaRPr sz="1200" b="0" i="0" u="none" strike="noStrike" cap="none" dirty="0">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dirty="0">
                <a:latin typeface="Space Grotesk" pitchFamily="2" charset="0"/>
                <a:cs typeface="Space Grotesk" pitchFamily="2" charset="0"/>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service invocation resiliency polices for </a:t>
              </a:r>
              <a:r>
                <a:rPr lang="en-US" sz="1400" b="0" i="1" u="none" strike="noStrike" cap="none" dirty="0">
                  <a:solidFill>
                    <a:srgbClr val="121C29"/>
                  </a:solidFill>
                  <a:latin typeface="Space Grotesk"/>
                  <a:ea typeface="Space Grotesk"/>
                  <a:cs typeface="Space Grotesk"/>
                  <a:sym typeface="Space Grotesk"/>
                </a:rPr>
                <a:t>retries</a:t>
              </a:r>
              <a:r>
                <a:rPr lang="en-US" sz="1400" b="0" i="0" u="none" strike="noStrike" cap="none" dirty="0">
                  <a:solidFill>
                    <a:srgbClr val="121C29"/>
                  </a:solidFill>
                  <a:latin typeface="Space Grotesk"/>
                  <a:ea typeface="Space Grotesk"/>
                  <a:cs typeface="Space Grotesk"/>
                  <a:sym typeface="Space Grotesk"/>
                </a:rPr>
                <a:t>, </a:t>
              </a:r>
              <a:r>
                <a:rPr lang="en-US" sz="1400" b="0" i="1" u="none" strike="noStrike" cap="none" dirty="0">
                  <a:solidFill>
                    <a:srgbClr val="121C29"/>
                  </a:solidFill>
                  <a:latin typeface="Space Grotesk"/>
                  <a:ea typeface="Space Grotesk"/>
                  <a:cs typeface="Space Grotesk"/>
                  <a:sym typeface="Space Grotesk"/>
                </a:rPr>
                <a:t>timeouts </a:t>
              </a:r>
              <a:r>
                <a:rPr lang="en-US" sz="1400" b="0" i="0" u="none" strike="noStrike" cap="none" dirty="0">
                  <a:solidFill>
                    <a:srgbClr val="121C29"/>
                  </a:solidFill>
                  <a:latin typeface="Space Grotesk"/>
                  <a:ea typeface="Space Grotesk"/>
                  <a:cs typeface="Space Grotesk"/>
                  <a:sym typeface="Space Grotesk"/>
                </a:rPr>
                <a:t>and </a:t>
              </a:r>
              <a:r>
                <a:rPr lang="en-US" sz="1400" b="0" i="1" u="none" strike="noStrike" cap="none" dirty="0">
                  <a:solidFill>
                    <a:srgbClr val="121C29"/>
                  </a:solidFill>
                  <a:latin typeface="Space Grotesk"/>
                  <a:ea typeface="Space Grotesk"/>
                  <a:cs typeface="Space Grotesk"/>
                  <a:sym typeface="Space Grotesk"/>
                </a:rPr>
                <a:t>circuit breakers</a:t>
              </a:r>
              <a:r>
                <a:rPr lang="en-US" sz="1400" b="0" i="0" u="none" strike="noStrike" cap="none" dirty="0">
                  <a:solidFill>
                    <a:srgbClr val="121C29"/>
                  </a:solidFill>
                  <a:latin typeface="Space Grotesk"/>
                  <a:ea typeface="Space Grotesk"/>
                  <a:cs typeface="Space Grotesk"/>
                  <a:sym typeface="Space Grotesk"/>
                </a:rPr>
                <a:t> can be applied.</a:t>
              </a:r>
              <a:endParaRPr dirty="0">
                <a:latin typeface="Space Grotesk" pitchFamily="2" charset="0"/>
                <a:cs typeface="Space Grotesk" pitchFamily="2" charset="0"/>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Space Grotesk" pitchFamily="2" charset="0"/>
                <a:cs typeface="Space Grotesk" pitchFamily="2" charset="0"/>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Want to focus on writing code, not learning infrastructure.</a:t>
              </a:r>
              <a:endParaRPr sz="1400" b="0" i="0" u="none" strike="noStrike" cap="none" dirty="0">
                <a:solidFill>
                  <a:srgbClr val="000000"/>
                </a:solidFill>
                <a:latin typeface="Space Grotesk" pitchFamily="2" charset="0"/>
                <a:cs typeface="Space Grotesk" pitchFamily="2" charset="0"/>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dirty="0">
                <a:solidFill>
                  <a:srgbClr val="000000"/>
                </a:solidFill>
                <a:latin typeface="Space Grotesk" pitchFamily="2" charset="0"/>
                <a:cs typeface="Space Grotesk" pitchFamily="2" charset="0"/>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multiple languages and frameworks during development.</a:t>
              </a:r>
              <a:endParaRPr sz="1400" b="0" i="0" u="none" strike="noStrike" cap="none" dirty="0">
                <a:solidFill>
                  <a:srgbClr val="000000"/>
                </a:solidFill>
                <a:latin typeface="Space Grotesk" pitchFamily="2" charset="0"/>
                <a:cs typeface="Space Grotesk" pitchFamily="2" charset="0"/>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dirty="0">
              <a:latin typeface="Space Grotesk" pitchFamily="2" charset="0"/>
              <a:cs typeface="Space Grotesk" pitchFamily="2" charset="0"/>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dirty="0">
              <a:latin typeface="Space Grotesk" pitchFamily="2" charset="0"/>
              <a:cs typeface="Space Grotesk" pitchFamily="2" charset="0"/>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dirty="0">
              <a:latin typeface="Space Grotesk" pitchFamily="2" charset="0"/>
              <a:cs typeface="Space Grotesk" pitchFamily="2" charset="0"/>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Outbound component resiliency policies for can be applied to message publishing.</a:t>
            </a:r>
            <a:endParaRPr dirty="0">
              <a:latin typeface="Space Grotesk" pitchFamily="2" charset="0"/>
              <a:cs typeface="Space Grotesk" pitchFamily="2" charset="0"/>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Inbound component resiliency polices can be applied to subscriptions when delivering messages.</a:t>
            </a:r>
            <a:endParaRPr dirty="0">
              <a:latin typeface="Space Grotesk" pitchFamily="2" charset="0"/>
              <a:cs typeface="Space Grotesk" pitchFamily="2" charset="0"/>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many pub/sub components have </a:t>
            </a:r>
            <a:r>
              <a:rPr lang="en-US" sz="1400" b="0" i="1" u="none" strike="noStrike" cap="none" dirty="0">
                <a:solidFill>
                  <a:srgbClr val="121C29"/>
                </a:solidFill>
                <a:latin typeface="Space Grotesk"/>
                <a:ea typeface="Space Grotesk"/>
                <a:cs typeface="Space Grotesk"/>
                <a:sym typeface="Space Grotesk"/>
              </a:rPr>
              <a:t>retry </a:t>
            </a:r>
            <a:r>
              <a:rPr lang="en-US" sz="1400" b="0" i="0" u="none" strike="noStrike" cap="none" dirty="0">
                <a:solidFill>
                  <a:srgbClr val="121C29"/>
                </a:solidFill>
                <a:latin typeface="Space Grotesk"/>
                <a:ea typeface="Space Grotesk"/>
                <a:cs typeface="Space Grotesk"/>
                <a:sym typeface="Space Grotesk"/>
              </a:rPr>
              <a:t>capabilities built-in. The policies are configured on a per component basis.</a:t>
            </a:r>
            <a:endParaRPr dirty="0">
              <a:latin typeface="Space Grotesk" pitchFamily="2" charset="0"/>
              <a:cs typeface="Space Grotesk" pitchFamily="2"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Resiliency patterns can be applied across Dapr APIs:</a:t>
            </a:r>
            <a:endParaRPr dirty="0">
              <a:latin typeface="Space Grotesk" pitchFamily="2" charset="0"/>
              <a:cs typeface="Space Grotesk" pitchFamily="2" charset="0"/>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Retries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Timeouts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Circuit breakers</a:t>
            </a:r>
            <a:endParaRPr sz="1400" b="0" i="0" u="none" strike="noStrike" cap="none" dirty="0">
              <a:solidFill>
                <a:srgbClr val="000000"/>
              </a:solidFill>
              <a:latin typeface="Space Grotesk" pitchFamily="2" charset="0"/>
              <a:cs typeface="Space Grotesk" pitchFamily="2" charset="0"/>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Declarative and decoupled from application code.</a:t>
            </a:r>
            <a:endParaRPr sz="1400" b="0" i="0" u="none" strike="noStrike" cap="none" dirty="0">
              <a:solidFill>
                <a:srgbClr val="000000"/>
              </a:solidFill>
              <a:latin typeface="Space Grotesk" pitchFamily="2" charset="0"/>
              <a:cs typeface="Space Grotesk" pitchFamily="2" charset="0"/>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dirty="0">
              <a:solidFill>
                <a:srgbClr val="000000"/>
              </a:solidFill>
              <a:latin typeface="Space Grotesk" pitchFamily="2" charset="0"/>
              <a:cs typeface="Space Grotesk" pitchFamily="2" charset="0"/>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Space Grotesk" pitchFamily="2" charset="0"/>
                  <a:cs typeface="Space Grotesk" pitchFamily="2" charset="0"/>
                  <a:sym typeface="Arial"/>
                </a:rPr>
                <a:t>dapr</a:t>
              </a:r>
              <a:r>
                <a:rPr lang="en-US" sz="2000" b="0" i="0" u="none" strike="noStrike" cap="none" dirty="0">
                  <a:solidFill>
                    <a:srgbClr val="000000"/>
                  </a:solidFill>
                  <a:latin typeface="Space Grotesk" pitchFamily="2" charset="0"/>
                  <a:cs typeface="Space Grotesk" pitchFamily="2"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Space Grotesk" pitchFamily="2" charset="0"/>
                  <a:cs typeface="Space Grotesk" pitchFamily="2" charset="0"/>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1052A94-277F-A790-152C-6A5819045C64}"/>
            </a:ext>
          </a:extLst>
        </p:cNvPr>
        <p:cNvGrpSpPr/>
        <p:nvPr/>
      </p:nvGrpSpPr>
      <p:grpSpPr>
        <a:xfrm>
          <a:off x="0" y="0"/>
          <a:ext cx="0" cy="0"/>
          <a:chOff x="0" y="0"/>
          <a:chExt cx="0" cy="0"/>
        </a:xfrm>
      </p:grpSpPr>
      <p:sp>
        <p:nvSpPr>
          <p:cNvPr id="1543" name="Google Shape;1543;p49">
            <a:extLst>
              <a:ext uri="{FF2B5EF4-FFF2-40B4-BE49-F238E27FC236}">
                <a16:creationId xmlns:a16="http://schemas.microsoft.com/office/drawing/2014/main" id="{E4819EEB-2A81-BE48-FBF0-75BC1DDE78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a:extLst>
              <a:ext uri="{FF2B5EF4-FFF2-40B4-BE49-F238E27FC236}">
                <a16:creationId xmlns:a16="http://schemas.microsoft.com/office/drawing/2014/main" id="{14075E4C-35FF-4E43-0E38-7E9ACB30F8CE}"/>
              </a:ext>
            </a:extLst>
          </p:cNvPr>
          <p:cNvSpPr/>
          <p:nvPr/>
        </p:nvSpPr>
        <p:spPr>
          <a:xfrm>
            <a:off x="525670" y="1325455"/>
            <a:ext cx="2098260"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45" name="Google Shape;1545;p49">
            <a:extLst>
              <a:ext uri="{FF2B5EF4-FFF2-40B4-BE49-F238E27FC236}">
                <a16:creationId xmlns:a16="http://schemas.microsoft.com/office/drawing/2014/main" id="{D5B0B577-FBC0-67BC-2B32-E8CD6229AD68}"/>
              </a:ext>
            </a:extLst>
          </p:cNvPr>
          <p:cNvGrpSpPr/>
          <p:nvPr/>
        </p:nvGrpSpPr>
        <p:grpSpPr>
          <a:xfrm>
            <a:off x="662454" y="1156668"/>
            <a:ext cx="1832189" cy="544426"/>
            <a:chOff x="8802806" y="862819"/>
            <a:chExt cx="2944846" cy="544426"/>
          </a:xfrm>
        </p:grpSpPr>
        <p:sp>
          <p:nvSpPr>
            <p:cNvPr id="1546" name="Google Shape;1546;p49">
              <a:extLst>
                <a:ext uri="{FF2B5EF4-FFF2-40B4-BE49-F238E27FC236}">
                  <a16:creationId xmlns:a16="http://schemas.microsoft.com/office/drawing/2014/main" id="{BBE524DA-E708-A326-D1A1-997E542FD192}"/>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7" name="Google Shape;1547;p49">
              <a:extLst>
                <a:ext uri="{FF2B5EF4-FFF2-40B4-BE49-F238E27FC236}">
                  <a16:creationId xmlns:a16="http://schemas.microsoft.com/office/drawing/2014/main" id="{69C6DE41-A996-09B1-EE7A-71AA5CE9C4CC}"/>
                </a:ext>
              </a:extLst>
            </p:cNvPr>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a:extLst>
              <a:ext uri="{FF2B5EF4-FFF2-40B4-BE49-F238E27FC236}">
                <a16:creationId xmlns:a16="http://schemas.microsoft.com/office/drawing/2014/main" id="{E4531934-2560-5E0B-F5A7-EC37CF8BE9DC}"/>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https://docs.dapr.io/getting-started/install-dapr-cli/</a:t>
            </a:r>
            <a:endParaRPr sz="1400" b="0" i="0" u="none" strike="noStrike" cap="none" dirty="0">
              <a:solidFill>
                <a:srgbClr val="000000"/>
              </a:solidFill>
              <a:latin typeface="Space Grotesk" pitchFamily="2" charset="0"/>
              <a:cs typeface="Space Grotesk" pitchFamily="2" charset="0"/>
              <a:sym typeface="Arial"/>
            </a:endParaRPr>
          </a:p>
        </p:txBody>
      </p:sp>
      <p:sp>
        <p:nvSpPr>
          <p:cNvPr id="1549" name="Google Shape;1549;p49">
            <a:extLst>
              <a:ext uri="{FF2B5EF4-FFF2-40B4-BE49-F238E27FC236}">
                <a16:creationId xmlns:a16="http://schemas.microsoft.com/office/drawing/2014/main" id="{42CC43AC-8A16-978F-2ED3-0378AD4BCA53}"/>
              </a:ext>
            </a:extLst>
          </p:cNvPr>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a:extLst>
              <a:ext uri="{FF2B5EF4-FFF2-40B4-BE49-F238E27FC236}">
                <a16:creationId xmlns:a16="http://schemas.microsoft.com/office/drawing/2014/main" id="{3C08FF8D-E709-4E76-8A05-FE8267C39551}"/>
              </a:ext>
            </a:extLst>
          </p:cNvPr>
          <p:cNvGrpSpPr/>
          <p:nvPr/>
        </p:nvGrpSpPr>
        <p:grpSpPr>
          <a:xfrm>
            <a:off x="5584685" y="2440105"/>
            <a:ext cx="1855000" cy="1890000"/>
            <a:chOff x="3447990" y="2725615"/>
            <a:chExt cx="1855000" cy="1890000"/>
          </a:xfrm>
        </p:grpSpPr>
        <p:pic>
          <p:nvPicPr>
            <p:cNvPr id="1551" name="Google Shape;1551;p49">
              <a:extLst>
                <a:ext uri="{FF2B5EF4-FFF2-40B4-BE49-F238E27FC236}">
                  <a16:creationId xmlns:a16="http://schemas.microsoft.com/office/drawing/2014/main" id="{0F9C20FE-79D6-33DA-E723-31A0CBFB6A14}"/>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a:extLst>
                <a:ext uri="{FF2B5EF4-FFF2-40B4-BE49-F238E27FC236}">
                  <a16:creationId xmlns:a16="http://schemas.microsoft.com/office/drawing/2014/main" id="{F8016456-C27E-BE91-B937-F6CDE60C582B}"/>
                </a:ext>
              </a:extLst>
            </p:cNvPr>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a:extLst>
              <a:ext uri="{FF2B5EF4-FFF2-40B4-BE49-F238E27FC236}">
                <a16:creationId xmlns:a16="http://schemas.microsoft.com/office/drawing/2014/main" id="{90C9F3B0-977F-8B4B-40A3-C89FC1B13DCB}"/>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889A8501-5103-EBDC-F11D-1A36365B08C2}"/>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089B478F-A438-0098-482B-2D44841C2B45}"/>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ED802E0-E544-29EE-36DE-1E2D018FC1D7}"/>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2F23F3B4-8F17-DEEC-C7BB-27E0FF9EC0F7}"/>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349F8B8D-3CAD-3740-DE84-46C24210D54E}"/>
              </a:ext>
            </a:extLst>
          </p:cNvPr>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5282F798-D9DB-2FB7-1C8A-6BB322496B2E}"/>
              </a:ext>
            </a:extLst>
          </p:cNvPr>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C511BF8A-73DF-FC0C-8DBB-944B6BB82244}"/>
              </a:ext>
            </a:extLst>
          </p:cNvPr>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a:extLst>
              <a:ext uri="{FF2B5EF4-FFF2-40B4-BE49-F238E27FC236}">
                <a16:creationId xmlns:a16="http://schemas.microsoft.com/office/drawing/2014/main" id="{FBEB2B50-B90D-807E-E9A8-0D2D2D20E0A0}"/>
              </a:ext>
            </a:extLst>
          </p:cNvPr>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569" name="Google Shape;1569;p49">
            <a:extLst>
              <a:ext uri="{FF2B5EF4-FFF2-40B4-BE49-F238E27FC236}">
                <a16:creationId xmlns:a16="http://schemas.microsoft.com/office/drawing/2014/main" id="{6F3503E2-AA50-4772-3FAF-129FAA1CB1CE}"/>
              </a:ext>
            </a:extLst>
          </p:cNvPr>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B2CDF8D-A2A0-480A-EF7F-BB5EC970238C}"/>
              </a:ext>
            </a:extLst>
          </p:cNvPr>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19E56F7-8490-F32B-9B63-7A51230DE218}"/>
              </a:ext>
            </a:extLst>
          </p:cNvPr>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71" name="Google Shape;1571;p49">
            <a:extLst>
              <a:ext uri="{FF2B5EF4-FFF2-40B4-BE49-F238E27FC236}">
                <a16:creationId xmlns:a16="http://schemas.microsoft.com/office/drawing/2014/main" id="{99D3678C-67EA-4EF4-D1DC-4ADE17CE18B4}"/>
              </a:ext>
            </a:extLst>
          </p:cNvPr>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sp>
        <p:nvSpPr>
          <p:cNvPr id="2" name="Google Shape;1549;p49">
            <a:extLst>
              <a:ext uri="{FF2B5EF4-FFF2-40B4-BE49-F238E27FC236}">
                <a16:creationId xmlns:a16="http://schemas.microsoft.com/office/drawing/2014/main" id="{ED71EAAF-4E5E-D5F1-9DA6-A378425A925B}"/>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31" name="Group 30">
            <a:extLst>
              <a:ext uri="{FF2B5EF4-FFF2-40B4-BE49-F238E27FC236}">
                <a16:creationId xmlns:a16="http://schemas.microsoft.com/office/drawing/2014/main" id="{66054127-0AB1-2811-265C-B9ACB76C159F}"/>
              </a:ext>
            </a:extLst>
          </p:cNvPr>
          <p:cNvGrpSpPr/>
          <p:nvPr/>
        </p:nvGrpSpPr>
        <p:grpSpPr>
          <a:xfrm>
            <a:off x="1019262" y="1643406"/>
            <a:ext cx="5436756" cy="4726866"/>
            <a:chOff x="1019262" y="1643406"/>
            <a:chExt cx="5436756" cy="4726866"/>
          </a:xfrm>
        </p:grpSpPr>
        <p:cxnSp>
          <p:nvCxnSpPr>
            <p:cNvPr id="1561" name="Google Shape;1561;p49">
              <a:extLst>
                <a:ext uri="{FF2B5EF4-FFF2-40B4-BE49-F238E27FC236}">
                  <a16:creationId xmlns:a16="http://schemas.microsoft.com/office/drawing/2014/main" id="{D280FD59-4E3C-9A12-358F-A00B6ADF38DC}"/>
                </a:ext>
              </a:extLst>
            </p:cNvPr>
            <p:cNvCxnSpPr>
              <a:stCxn id="1554" idx="2"/>
              <a:endCxn id="1562" idx="3"/>
            </p:cNvCxnSpPr>
            <p:nvPr/>
          </p:nvCxnSpPr>
          <p:spPr>
            <a:xfrm rot="10800000">
              <a:off x="2099262" y="2183406"/>
              <a:ext cx="4356756" cy="1804414"/>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563" name="Google Shape;1563;p49">
              <a:extLst>
                <a:ext uri="{FF2B5EF4-FFF2-40B4-BE49-F238E27FC236}">
                  <a16:creationId xmlns:a16="http://schemas.microsoft.com/office/drawing/2014/main" id="{BEFB7602-20E3-4092-35CD-92FB764D0486}"/>
                </a:ext>
              </a:extLst>
            </p:cNvPr>
            <p:cNvCxnSpPr>
              <a:stCxn id="1554" idx="2"/>
              <a:endCxn id="1564" idx="3"/>
            </p:cNvCxnSpPr>
            <p:nvPr/>
          </p:nvCxnSpPr>
          <p:spPr>
            <a:xfrm rot="10800000" flipV="1">
              <a:off x="2099262" y="3987820"/>
              <a:ext cx="4356756" cy="1842452"/>
            </a:xfrm>
            <a:prstGeom prst="bentConnector3">
              <a:avLst>
                <a:gd name="adj1" fmla="val 45044"/>
              </a:avLst>
            </a:prstGeom>
            <a:noFill/>
            <a:ln w="19050" cap="flat" cmpd="sng">
              <a:solidFill>
                <a:schemeClr val="dk1"/>
              </a:solidFill>
              <a:prstDash val="solid"/>
              <a:miter lim="800000"/>
              <a:headEnd type="triangle" w="lg" len="lg"/>
              <a:tailEnd type="triangle" w="lg" len="lg"/>
            </a:ln>
          </p:spPr>
        </p:cxnSp>
        <p:sp>
          <p:nvSpPr>
            <p:cNvPr id="1572" name="Google Shape;1572;p49">
              <a:extLst>
                <a:ext uri="{FF2B5EF4-FFF2-40B4-BE49-F238E27FC236}">
                  <a16:creationId xmlns:a16="http://schemas.microsoft.com/office/drawing/2014/main" id="{31E3E24B-5390-B3CD-76FF-F2652A4FC067}"/>
                </a:ext>
              </a:extLst>
            </p:cNvPr>
            <p:cNvSpPr txBox="1"/>
            <p:nvPr/>
          </p:nvSpPr>
          <p:spPr>
            <a:xfrm>
              <a:off x="2756266" y="2226261"/>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a:extLst>
                <a:ext uri="{FF2B5EF4-FFF2-40B4-BE49-F238E27FC236}">
                  <a16:creationId xmlns:a16="http://schemas.microsoft.com/office/drawing/2014/main" id="{FB6394C3-8D4F-1255-E71C-F639B82BEB91}"/>
                </a:ext>
              </a:extLst>
            </p:cNvPr>
            <p:cNvSpPr txBox="1"/>
            <p:nvPr/>
          </p:nvSpPr>
          <p:spPr>
            <a:xfrm>
              <a:off x="2756266" y="4687615"/>
              <a:ext cx="1659223"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a:extLst>
                <a:ext uri="{FF2B5EF4-FFF2-40B4-BE49-F238E27FC236}">
                  <a16:creationId xmlns:a16="http://schemas.microsoft.com/office/drawing/2014/main" id="{E37DFE19-7173-2AA5-1557-169AAEE0A880}"/>
                </a:ext>
              </a:extLst>
            </p:cNvPr>
            <p:cNvSpPr txBox="1"/>
            <p:nvPr/>
          </p:nvSpPr>
          <p:spPr>
            <a:xfrm>
              <a:off x="2756266" y="5853972"/>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a:extLst>
                <a:ext uri="{FF2B5EF4-FFF2-40B4-BE49-F238E27FC236}">
                  <a16:creationId xmlns:a16="http://schemas.microsoft.com/office/drawing/2014/main" id="{BA725A67-2A58-6BEF-0A67-981005DC9B11}"/>
                </a:ext>
              </a:extLst>
            </p:cNvPr>
            <p:cNvGrpSpPr>
              <a:grpSpLocks noChangeAspect="1"/>
            </p:cNvGrpSpPr>
            <p:nvPr/>
          </p:nvGrpSpPr>
          <p:grpSpPr>
            <a:xfrm>
              <a:off x="1019262" y="4074650"/>
              <a:ext cx="1080000" cy="1080000"/>
              <a:chOff x="4177175" y="1304587"/>
              <a:chExt cx="1440000" cy="1440000"/>
            </a:xfrm>
          </p:grpSpPr>
          <p:pic>
            <p:nvPicPr>
              <p:cNvPr id="1555" name="Google Shape;1555;p49">
                <a:extLst>
                  <a:ext uri="{FF2B5EF4-FFF2-40B4-BE49-F238E27FC236}">
                    <a16:creationId xmlns:a16="http://schemas.microsoft.com/office/drawing/2014/main" id="{DD8D6C0C-A3C2-9A1B-91AA-59A74F8C457B}"/>
                  </a:ext>
                </a:extLst>
              </p:cNvPr>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a:extLst>
                  <a:ext uri="{FF2B5EF4-FFF2-40B4-BE49-F238E27FC236}">
                    <a16:creationId xmlns:a16="http://schemas.microsoft.com/office/drawing/2014/main" id="{2D371B24-9D7B-32C7-AC4F-2ECA936D5ADB}"/>
                  </a:ext>
                </a:extLst>
              </p:cNvPr>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a:extLst>
                  <a:ext uri="{FF2B5EF4-FFF2-40B4-BE49-F238E27FC236}">
                    <a16:creationId xmlns:a16="http://schemas.microsoft.com/office/drawing/2014/main" id="{FE4E32D0-A85E-05A0-7F96-5A87FE389F03}"/>
                  </a:ext>
                </a:extLst>
              </p:cNvPr>
              <p:cNvSpPr txBox="1"/>
              <p:nvPr/>
            </p:nvSpPr>
            <p:spPr>
              <a:xfrm>
                <a:off x="4318034" y="2195058"/>
                <a:ext cx="1147743"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redis</a:t>
                </a:r>
                <a:endParaRPr sz="900" b="0" i="0" u="none" strike="noStrike" cap="none" dirty="0">
                  <a:solidFill>
                    <a:srgbClr val="121C29"/>
                  </a:solidFill>
                  <a:latin typeface="Space Grotesk"/>
                  <a:ea typeface="Space Grotesk"/>
                  <a:cs typeface="Space Grotesk"/>
                  <a:sym typeface="Space Grotesk"/>
                </a:endParaRPr>
              </a:p>
            </p:txBody>
          </p:sp>
        </p:grpSp>
        <p:grpSp>
          <p:nvGrpSpPr>
            <p:cNvPr id="1578" name="Google Shape;1578;p49">
              <a:extLst>
                <a:ext uri="{FF2B5EF4-FFF2-40B4-BE49-F238E27FC236}">
                  <a16:creationId xmlns:a16="http://schemas.microsoft.com/office/drawing/2014/main" id="{F75B11C7-FE59-2A63-DC54-849BEA2278A6}"/>
                </a:ext>
              </a:extLst>
            </p:cNvPr>
            <p:cNvGrpSpPr>
              <a:grpSpLocks noChangeAspect="1"/>
            </p:cNvGrpSpPr>
            <p:nvPr/>
          </p:nvGrpSpPr>
          <p:grpSpPr>
            <a:xfrm>
              <a:off x="1019262" y="5290272"/>
              <a:ext cx="1080000" cy="1080000"/>
              <a:chOff x="4115227" y="1139318"/>
              <a:chExt cx="1440000" cy="1440000"/>
            </a:xfrm>
          </p:grpSpPr>
          <p:pic>
            <p:nvPicPr>
              <p:cNvPr id="1564" name="Google Shape;1564;p49">
                <a:extLst>
                  <a:ext uri="{FF2B5EF4-FFF2-40B4-BE49-F238E27FC236}">
                    <a16:creationId xmlns:a16="http://schemas.microsoft.com/office/drawing/2014/main" id="{90E4574D-F4D6-CC91-4165-C09B8B68DC02}"/>
                  </a:ext>
                </a:extLst>
              </p:cNvPr>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a:extLst>
                  <a:ext uri="{FF2B5EF4-FFF2-40B4-BE49-F238E27FC236}">
                    <a16:creationId xmlns:a16="http://schemas.microsoft.com/office/drawing/2014/main" id="{FE7C0F26-55D5-15FA-5436-60C325F8B8E0}"/>
                  </a:ext>
                </a:extLst>
              </p:cNvPr>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a:extLst>
                  <a:ext uri="{FF2B5EF4-FFF2-40B4-BE49-F238E27FC236}">
                    <a16:creationId xmlns:a16="http://schemas.microsoft.com/office/drawing/2014/main" id="{43A53D52-E924-0EBF-D788-4D2B236C0840}"/>
                  </a:ext>
                </a:extLst>
              </p:cNvPr>
              <p:cNvSpPr txBox="1"/>
              <p:nvPr/>
            </p:nvSpPr>
            <p:spPr>
              <a:xfrm>
                <a:off x="4236060" y="1984913"/>
                <a:ext cx="1196412"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zipkin</a:t>
                </a:r>
                <a:endParaRPr sz="900" b="0" i="0" u="none" strike="noStrike" cap="none" dirty="0">
                  <a:solidFill>
                    <a:srgbClr val="121C29"/>
                  </a:solidFill>
                  <a:latin typeface="Space Grotesk"/>
                  <a:ea typeface="Space Grotesk"/>
                  <a:cs typeface="Space Grotesk"/>
                  <a:sym typeface="Space Grotesk"/>
                </a:endParaRPr>
              </a:p>
            </p:txBody>
          </p:sp>
        </p:grpSp>
        <p:grpSp>
          <p:nvGrpSpPr>
            <p:cNvPr id="1581" name="Google Shape;1581;p49">
              <a:extLst>
                <a:ext uri="{FF2B5EF4-FFF2-40B4-BE49-F238E27FC236}">
                  <a16:creationId xmlns:a16="http://schemas.microsoft.com/office/drawing/2014/main" id="{0369ECC5-7CA6-F047-A256-CDA07696ED5B}"/>
                </a:ext>
              </a:extLst>
            </p:cNvPr>
            <p:cNvGrpSpPr>
              <a:grpSpLocks noChangeAspect="1"/>
            </p:cNvGrpSpPr>
            <p:nvPr/>
          </p:nvGrpSpPr>
          <p:grpSpPr>
            <a:xfrm>
              <a:off x="1019262" y="1643406"/>
              <a:ext cx="1080000" cy="1080000"/>
              <a:chOff x="1255662" y="2484650"/>
              <a:chExt cx="1440000" cy="1440000"/>
            </a:xfrm>
          </p:grpSpPr>
          <p:grpSp>
            <p:nvGrpSpPr>
              <p:cNvPr id="1582" name="Google Shape;1582;p49">
                <a:extLst>
                  <a:ext uri="{FF2B5EF4-FFF2-40B4-BE49-F238E27FC236}">
                    <a16:creationId xmlns:a16="http://schemas.microsoft.com/office/drawing/2014/main" id="{BDFC9A0E-37EA-FC81-2550-F35D34FC41E6}"/>
                  </a:ext>
                </a:extLst>
              </p:cNvPr>
              <p:cNvGrpSpPr/>
              <p:nvPr/>
            </p:nvGrpSpPr>
            <p:grpSpPr>
              <a:xfrm>
                <a:off x="1255662" y="2484650"/>
                <a:ext cx="1440000" cy="1440000"/>
                <a:chOff x="1180035" y="5028470"/>
                <a:chExt cx="1440000" cy="1440000"/>
              </a:xfrm>
            </p:grpSpPr>
            <p:pic>
              <p:nvPicPr>
                <p:cNvPr id="1562" name="Google Shape;1562;p49">
                  <a:extLst>
                    <a:ext uri="{FF2B5EF4-FFF2-40B4-BE49-F238E27FC236}">
                      <a16:creationId xmlns:a16="http://schemas.microsoft.com/office/drawing/2014/main" id="{9A9D6110-70A0-B108-6623-61CFDAB22ACE}"/>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a:extLst>
                    <a:ext uri="{FF2B5EF4-FFF2-40B4-BE49-F238E27FC236}">
                      <a16:creationId xmlns:a16="http://schemas.microsoft.com/office/drawing/2014/main" id="{1A3AAF80-2757-D45E-D781-F3655457E95E}"/>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placement</a:t>
                  </a:r>
                  <a:endParaRPr sz="900" b="0" i="0" u="none" strike="noStrike" cap="none" dirty="0">
                    <a:solidFill>
                      <a:srgbClr val="121C29"/>
                    </a:solidFill>
                    <a:latin typeface="Space Grotesk"/>
                    <a:ea typeface="Space Grotesk"/>
                    <a:cs typeface="Space Grotesk"/>
                    <a:sym typeface="Space Grotesk"/>
                  </a:endParaRPr>
                </a:p>
              </p:txBody>
            </p:sp>
          </p:grpSp>
          <p:pic>
            <p:nvPicPr>
              <p:cNvPr id="1584" name="Google Shape;1584;p49">
                <a:extLst>
                  <a:ext uri="{FF2B5EF4-FFF2-40B4-BE49-F238E27FC236}">
                    <a16:creationId xmlns:a16="http://schemas.microsoft.com/office/drawing/2014/main" id="{94DD1322-6A0E-B221-E861-0CE0716B4375}"/>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nvGrpSpPr>
            <p:cNvPr id="4" name="Google Shape;1581;p49">
              <a:extLst>
                <a:ext uri="{FF2B5EF4-FFF2-40B4-BE49-F238E27FC236}">
                  <a16:creationId xmlns:a16="http://schemas.microsoft.com/office/drawing/2014/main" id="{79AEC9E9-F7D8-6C9F-B35D-F34F7D24F076}"/>
                </a:ext>
              </a:extLst>
            </p:cNvPr>
            <p:cNvGrpSpPr>
              <a:grpSpLocks noChangeAspect="1"/>
            </p:cNvGrpSpPr>
            <p:nvPr/>
          </p:nvGrpSpPr>
          <p:grpSpPr>
            <a:xfrm>
              <a:off x="1019262" y="2859028"/>
              <a:ext cx="1080000" cy="1080000"/>
              <a:chOff x="1255662" y="2484650"/>
              <a:chExt cx="1440000" cy="1440000"/>
            </a:xfrm>
          </p:grpSpPr>
          <p:grpSp>
            <p:nvGrpSpPr>
              <p:cNvPr id="5" name="Google Shape;1582;p49">
                <a:extLst>
                  <a:ext uri="{FF2B5EF4-FFF2-40B4-BE49-F238E27FC236}">
                    <a16:creationId xmlns:a16="http://schemas.microsoft.com/office/drawing/2014/main" id="{89FD9977-D37A-5D79-F518-7CA296870859}"/>
                  </a:ext>
                </a:extLst>
              </p:cNvPr>
              <p:cNvGrpSpPr/>
              <p:nvPr/>
            </p:nvGrpSpPr>
            <p:grpSpPr>
              <a:xfrm>
                <a:off x="1255662" y="2484650"/>
                <a:ext cx="1440000" cy="1440000"/>
                <a:chOff x="1180035" y="5028470"/>
                <a:chExt cx="1440000" cy="1440000"/>
              </a:xfrm>
            </p:grpSpPr>
            <p:pic>
              <p:nvPicPr>
                <p:cNvPr id="7" name="Google Shape;1562;p49">
                  <a:extLst>
                    <a:ext uri="{FF2B5EF4-FFF2-40B4-BE49-F238E27FC236}">
                      <a16:creationId xmlns:a16="http://schemas.microsoft.com/office/drawing/2014/main" id="{ECC3EE6C-307C-D2A4-04DC-715DCA8967A4}"/>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8" name="Google Shape;1583;p49">
                  <a:extLst>
                    <a:ext uri="{FF2B5EF4-FFF2-40B4-BE49-F238E27FC236}">
                      <a16:creationId xmlns:a16="http://schemas.microsoft.com/office/drawing/2014/main" id="{D0F9C844-1104-3B36-1AE0-D36F5B0926A3}"/>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scheduler</a:t>
                  </a:r>
                  <a:endParaRPr sz="900" b="0" i="0" u="none" strike="noStrike" cap="none" dirty="0">
                    <a:solidFill>
                      <a:srgbClr val="121C29"/>
                    </a:solidFill>
                    <a:latin typeface="Space Grotesk"/>
                    <a:ea typeface="Space Grotesk"/>
                    <a:cs typeface="Space Grotesk"/>
                    <a:sym typeface="Space Grotesk"/>
                  </a:endParaRPr>
                </a:p>
              </p:txBody>
            </p:sp>
          </p:grpSp>
          <p:pic>
            <p:nvPicPr>
              <p:cNvPr id="6" name="Google Shape;1584;p49">
                <a:extLst>
                  <a:ext uri="{FF2B5EF4-FFF2-40B4-BE49-F238E27FC236}">
                    <a16:creationId xmlns:a16="http://schemas.microsoft.com/office/drawing/2014/main" id="{6BA8CDEA-A525-2E3B-3B80-7B7F0E07A16B}"/>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cxnSp>
          <p:nvCxnSpPr>
            <p:cNvPr id="9" name="Google Shape;1561;p49">
              <a:extLst>
                <a:ext uri="{FF2B5EF4-FFF2-40B4-BE49-F238E27FC236}">
                  <a16:creationId xmlns:a16="http://schemas.microsoft.com/office/drawing/2014/main" id="{4493A62B-B364-56E2-99E5-01E22F83773B}"/>
                </a:ext>
              </a:extLst>
            </p:cNvPr>
            <p:cNvCxnSpPr>
              <a:cxnSpLocks/>
              <a:endCxn id="7" idx="3"/>
            </p:cNvCxnSpPr>
            <p:nvPr/>
          </p:nvCxnSpPr>
          <p:spPr>
            <a:xfrm rot="10800000">
              <a:off x="2099262" y="3399028"/>
              <a:ext cx="4356756" cy="588792"/>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2" name="Google Shape;1563;p49">
              <a:extLst>
                <a:ext uri="{FF2B5EF4-FFF2-40B4-BE49-F238E27FC236}">
                  <a16:creationId xmlns:a16="http://schemas.microsoft.com/office/drawing/2014/main" id="{620F5DA5-9B43-B380-BFD4-7CC6C1932B7D}"/>
                </a:ext>
              </a:extLst>
            </p:cNvPr>
            <p:cNvCxnSpPr>
              <a:cxnSpLocks/>
              <a:endCxn id="1555" idx="3"/>
            </p:cNvCxnSpPr>
            <p:nvPr/>
          </p:nvCxnSpPr>
          <p:spPr>
            <a:xfrm rot="10800000" flipV="1">
              <a:off x="2099262" y="3987820"/>
              <a:ext cx="4356756" cy="626830"/>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sp>
          <p:nvSpPr>
            <p:cNvPr id="24" name="Google Shape;1572;p49">
              <a:extLst>
                <a:ext uri="{FF2B5EF4-FFF2-40B4-BE49-F238E27FC236}">
                  <a16:creationId xmlns:a16="http://schemas.microsoft.com/office/drawing/2014/main" id="{642182A3-3631-729B-1861-FB54A97E7F0B}"/>
                </a:ext>
              </a:extLst>
            </p:cNvPr>
            <p:cNvSpPr txBox="1"/>
            <p:nvPr/>
          </p:nvSpPr>
          <p:spPr>
            <a:xfrm>
              <a:off x="2756266" y="3441884"/>
              <a:ext cx="1601755"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jobs for Jobs API and Actor reminders</a:t>
              </a:r>
              <a:endParaRPr sz="1200" b="0"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802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588">
          <a:extLst>
            <a:ext uri="{FF2B5EF4-FFF2-40B4-BE49-F238E27FC236}">
              <a16:creationId xmlns:a16="http://schemas.microsoft.com/office/drawing/2014/main" id="{A2F95588-4175-8AA1-89B4-2265013548EA}"/>
            </a:ext>
          </a:extLst>
        </p:cNvPr>
        <p:cNvGrpSpPr/>
        <p:nvPr/>
      </p:nvGrpSpPr>
      <p:grpSpPr>
        <a:xfrm>
          <a:off x="0" y="0"/>
          <a:ext cx="0" cy="0"/>
          <a:chOff x="0" y="0"/>
          <a:chExt cx="0" cy="0"/>
        </a:xfrm>
      </p:grpSpPr>
      <p:sp>
        <p:nvSpPr>
          <p:cNvPr id="1590" name="Google Shape;1590;p116">
            <a:extLst>
              <a:ext uri="{FF2B5EF4-FFF2-40B4-BE49-F238E27FC236}">
                <a16:creationId xmlns:a16="http://schemas.microsoft.com/office/drawing/2014/main" id="{DFCD8324-BF3C-DB93-70E8-D2559CDD4773}"/>
              </a:ext>
            </a:extLst>
          </p:cNvPr>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91" name="Google Shape;1591;p116">
            <a:extLst>
              <a:ext uri="{FF2B5EF4-FFF2-40B4-BE49-F238E27FC236}">
                <a16:creationId xmlns:a16="http://schemas.microsoft.com/office/drawing/2014/main" id="{4F8D8082-A6DC-52AC-1362-0C6A6EF90A07}"/>
              </a:ext>
            </a:extLst>
          </p:cNvPr>
          <p:cNvGrpSpPr/>
          <p:nvPr/>
        </p:nvGrpSpPr>
        <p:grpSpPr>
          <a:xfrm>
            <a:off x="625651" y="864398"/>
            <a:ext cx="700966" cy="343603"/>
            <a:chOff x="8802806" y="862819"/>
            <a:chExt cx="2944846" cy="343603"/>
          </a:xfrm>
        </p:grpSpPr>
        <p:sp>
          <p:nvSpPr>
            <p:cNvPr id="1592" name="Google Shape;1592;p116">
              <a:extLst>
                <a:ext uri="{FF2B5EF4-FFF2-40B4-BE49-F238E27FC236}">
                  <a16:creationId xmlns:a16="http://schemas.microsoft.com/office/drawing/2014/main" id="{48D0D027-28C0-3BF4-F8EA-B6ECD572EA8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93" name="Google Shape;1593;p116">
              <a:extLst>
                <a:ext uri="{FF2B5EF4-FFF2-40B4-BE49-F238E27FC236}">
                  <a16:creationId xmlns:a16="http://schemas.microsoft.com/office/drawing/2014/main" id="{19D6D390-E2BD-F88C-2861-CBE0B0908898}"/>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7AC7CE4D-D195-55C0-953F-CD02D724E390}"/>
              </a:ext>
            </a:extLst>
          </p:cNvPr>
          <p:cNvGrpSpPr/>
          <p:nvPr/>
        </p:nvGrpSpPr>
        <p:grpSpPr>
          <a:xfrm>
            <a:off x="1410557" y="1173357"/>
            <a:ext cx="1037582" cy="1080000"/>
            <a:chOff x="1026022" y="1114826"/>
            <a:chExt cx="1037582" cy="1080000"/>
          </a:xfrm>
        </p:grpSpPr>
        <p:pic>
          <p:nvPicPr>
            <p:cNvPr id="1595" name="Google Shape;1595;p116">
              <a:extLst>
                <a:ext uri="{FF2B5EF4-FFF2-40B4-BE49-F238E27FC236}">
                  <a16:creationId xmlns:a16="http://schemas.microsoft.com/office/drawing/2014/main" id="{3B15D275-63EE-1C85-B60F-84C9E2144165}"/>
                </a:ext>
              </a:extLst>
            </p:cNvPr>
            <p:cNvPicPr preferRelativeResize="0"/>
            <p:nvPr/>
          </p:nvPicPr>
          <p:blipFill rotWithShape="1">
            <a:blip r:embed="rId3">
              <a:alphaModFix/>
            </a:blip>
            <a:srcRect/>
            <a:stretch/>
          </p:blipFill>
          <p:spPr>
            <a:xfrm>
              <a:off x="1026022" y="1114826"/>
              <a:ext cx="1037582" cy="1080000"/>
            </a:xfrm>
            <a:prstGeom prst="rect">
              <a:avLst/>
            </a:prstGeom>
            <a:noFill/>
            <a:ln>
              <a:noFill/>
            </a:ln>
          </p:spPr>
        </p:pic>
        <p:sp>
          <p:nvSpPr>
            <p:cNvPr id="1596" name="Google Shape;1596;p116">
              <a:extLst>
                <a:ext uri="{FF2B5EF4-FFF2-40B4-BE49-F238E27FC236}">
                  <a16:creationId xmlns:a16="http://schemas.microsoft.com/office/drawing/2014/main" id="{58B17050-4638-1731-B14E-36CC2B8CC9CF}"/>
                </a:ext>
              </a:extLst>
            </p:cNvPr>
            <p:cNvSpPr txBox="1"/>
            <p:nvPr/>
          </p:nvSpPr>
          <p:spPr>
            <a:xfrm>
              <a:off x="1103628" y="1392296"/>
              <a:ext cx="65682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lt1"/>
                  </a:solidFill>
                  <a:latin typeface="Space Grotesk"/>
                  <a:ea typeface="Space Grotesk"/>
                  <a:cs typeface="Space Grotesk"/>
                  <a:sym typeface="Space Grotesk"/>
                </a:rPr>
                <a:t>App A</a:t>
              </a:r>
              <a:endParaRPr sz="10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a:extLst>
              <a:ext uri="{FF2B5EF4-FFF2-40B4-BE49-F238E27FC236}">
                <a16:creationId xmlns:a16="http://schemas.microsoft.com/office/drawing/2014/main" id="{B499D9B6-8B77-33CB-1F7B-DF42E662774D}"/>
              </a:ext>
            </a:extLst>
          </p:cNvPr>
          <p:cNvGrpSpPr>
            <a:grpSpLocks noChangeAspect="1"/>
          </p:cNvGrpSpPr>
          <p:nvPr/>
        </p:nvGrpSpPr>
        <p:grpSpPr>
          <a:xfrm>
            <a:off x="634755" y="4157600"/>
            <a:ext cx="792000" cy="792000"/>
            <a:chOff x="1255662" y="2316177"/>
            <a:chExt cx="1440000" cy="1440000"/>
          </a:xfrm>
        </p:grpSpPr>
        <p:grpSp>
          <p:nvGrpSpPr>
            <p:cNvPr id="1598" name="Google Shape;1598;p116">
              <a:extLst>
                <a:ext uri="{FF2B5EF4-FFF2-40B4-BE49-F238E27FC236}">
                  <a16:creationId xmlns:a16="http://schemas.microsoft.com/office/drawing/2014/main" id="{F9ACA1AE-1C54-F0A8-5823-A6552BFE4D80}"/>
                </a:ext>
              </a:extLst>
            </p:cNvPr>
            <p:cNvGrpSpPr/>
            <p:nvPr/>
          </p:nvGrpSpPr>
          <p:grpSpPr>
            <a:xfrm>
              <a:off x="1255662" y="2316177"/>
              <a:ext cx="1440000" cy="1440000"/>
              <a:chOff x="1180035" y="4859997"/>
              <a:chExt cx="1440000" cy="1440000"/>
            </a:xfrm>
          </p:grpSpPr>
          <p:pic>
            <p:nvPicPr>
              <p:cNvPr id="1599" name="Google Shape;1599;p116">
                <a:extLst>
                  <a:ext uri="{FF2B5EF4-FFF2-40B4-BE49-F238E27FC236}">
                    <a16:creationId xmlns:a16="http://schemas.microsoft.com/office/drawing/2014/main" id="{B9EDC99D-D697-B29E-3D9D-07571E439457}"/>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00" name="Google Shape;1600;p116">
                <a:extLst>
                  <a:ext uri="{FF2B5EF4-FFF2-40B4-BE49-F238E27FC236}">
                    <a16:creationId xmlns:a16="http://schemas.microsoft.com/office/drawing/2014/main" id="{66E7ACB9-F54C-8345-207F-DB91B04D3D47}"/>
                  </a:ext>
                </a:extLst>
              </p:cNvPr>
              <p:cNvSpPr txBox="1"/>
              <p:nvPr/>
            </p:nvSpPr>
            <p:spPr>
              <a:xfrm>
                <a:off x="1251371" y="5605275"/>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01" name="Google Shape;1601;p116">
              <a:extLst>
                <a:ext uri="{FF2B5EF4-FFF2-40B4-BE49-F238E27FC236}">
                  <a16:creationId xmlns:a16="http://schemas.microsoft.com/office/drawing/2014/main" id="{3E01C420-3BF9-18E3-FDD0-0B7DE77585E1}"/>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02" name="Google Shape;1602;p116">
            <a:extLst>
              <a:ext uri="{FF2B5EF4-FFF2-40B4-BE49-F238E27FC236}">
                <a16:creationId xmlns:a16="http://schemas.microsoft.com/office/drawing/2014/main" id="{42747E46-0C81-A091-F13A-6E63B0935E06}"/>
              </a:ext>
            </a:extLst>
          </p:cNvPr>
          <p:cNvGrpSpPr>
            <a:grpSpLocks noChangeAspect="1"/>
          </p:cNvGrpSpPr>
          <p:nvPr/>
        </p:nvGrpSpPr>
        <p:grpSpPr>
          <a:xfrm>
            <a:off x="1839863" y="5242704"/>
            <a:ext cx="792000" cy="792000"/>
            <a:chOff x="1255662" y="2245241"/>
            <a:chExt cx="1440000" cy="1440000"/>
          </a:xfrm>
        </p:grpSpPr>
        <p:grpSp>
          <p:nvGrpSpPr>
            <p:cNvPr id="1603" name="Google Shape;1603;p116">
              <a:extLst>
                <a:ext uri="{FF2B5EF4-FFF2-40B4-BE49-F238E27FC236}">
                  <a16:creationId xmlns:a16="http://schemas.microsoft.com/office/drawing/2014/main" id="{B3E57635-58D5-170E-B1C7-80F16EDF6327}"/>
                </a:ext>
              </a:extLst>
            </p:cNvPr>
            <p:cNvGrpSpPr/>
            <p:nvPr/>
          </p:nvGrpSpPr>
          <p:grpSpPr>
            <a:xfrm>
              <a:off x="1255662" y="2245241"/>
              <a:ext cx="1440000" cy="1440000"/>
              <a:chOff x="1180035" y="4789061"/>
              <a:chExt cx="1440000" cy="1440000"/>
            </a:xfrm>
          </p:grpSpPr>
          <p:pic>
            <p:nvPicPr>
              <p:cNvPr id="1604" name="Google Shape;1604;p116">
                <a:extLst>
                  <a:ext uri="{FF2B5EF4-FFF2-40B4-BE49-F238E27FC236}">
                    <a16:creationId xmlns:a16="http://schemas.microsoft.com/office/drawing/2014/main" id="{7DDD8D33-6684-3BAD-A5BF-3E3D72EE0AED}"/>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05" name="Google Shape;1605;p116">
                <a:extLst>
                  <a:ext uri="{FF2B5EF4-FFF2-40B4-BE49-F238E27FC236}">
                    <a16:creationId xmlns:a16="http://schemas.microsoft.com/office/drawing/2014/main" id="{EE02B042-6770-BFD7-DC24-005145AF9568}"/>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06" name="Google Shape;1606;p116">
              <a:extLst>
                <a:ext uri="{FF2B5EF4-FFF2-40B4-BE49-F238E27FC236}">
                  <a16:creationId xmlns:a16="http://schemas.microsoft.com/office/drawing/2014/main" id="{DB1543A2-4ACF-6DD3-0E15-D3052576BB57}"/>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07" name="Google Shape;1607;p116">
            <a:extLst>
              <a:ext uri="{FF2B5EF4-FFF2-40B4-BE49-F238E27FC236}">
                <a16:creationId xmlns:a16="http://schemas.microsoft.com/office/drawing/2014/main" id="{6F3C6F6E-C702-EB06-C7A2-BB68C26313F2}"/>
              </a:ext>
            </a:extLst>
          </p:cNvPr>
          <p:cNvGrpSpPr>
            <a:grpSpLocks noChangeAspect="1"/>
          </p:cNvGrpSpPr>
          <p:nvPr/>
        </p:nvGrpSpPr>
        <p:grpSpPr>
          <a:xfrm>
            <a:off x="668444" y="2015640"/>
            <a:ext cx="792000" cy="792000"/>
            <a:chOff x="651352" y="2730246"/>
            <a:chExt cx="990000" cy="990000"/>
          </a:xfrm>
        </p:grpSpPr>
        <p:pic>
          <p:nvPicPr>
            <p:cNvPr id="1608" name="Google Shape;1608;p116">
              <a:extLst>
                <a:ext uri="{FF2B5EF4-FFF2-40B4-BE49-F238E27FC236}">
                  <a16:creationId xmlns:a16="http://schemas.microsoft.com/office/drawing/2014/main" id="{127723DD-0A9A-9BA0-1246-89EC998A4112}"/>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09" name="Google Shape;1609;p116">
              <a:extLst>
                <a:ext uri="{FF2B5EF4-FFF2-40B4-BE49-F238E27FC236}">
                  <a16:creationId xmlns:a16="http://schemas.microsoft.com/office/drawing/2014/main" id="{24F31C3C-0AB6-E412-8CED-277279E6E869}"/>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10" name="Google Shape;1610;p116">
              <a:extLst>
                <a:ext uri="{FF2B5EF4-FFF2-40B4-BE49-F238E27FC236}">
                  <a16:creationId xmlns:a16="http://schemas.microsoft.com/office/drawing/2014/main" id="{32FAB75D-A352-E49F-D117-C739F421FC1E}"/>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11" name="Google Shape;1611;p116">
            <a:extLst>
              <a:ext uri="{FF2B5EF4-FFF2-40B4-BE49-F238E27FC236}">
                <a16:creationId xmlns:a16="http://schemas.microsoft.com/office/drawing/2014/main" id="{542E536C-3236-03F3-CB48-DB6989BD3FAE}"/>
              </a:ext>
            </a:extLst>
          </p:cNvPr>
          <p:cNvSpPr txBox="1"/>
          <p:nvPr/>
        </p:nvSpPr>
        <p:spPr>
          <a:xfrm>
            <a:off x="1433304" y="2520643"/>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a:extLst>
              <a:ext uri="{FF2B5EF4-FFF2-40B4-BE49-F238E27FC236}">
                <a16:creationId xmlns:a16="http://schemas.microsoft.com/office/drawing/2014/main" id="{18ADB06E-A7E7-C9BA-0215-09451A6510BF}"/>
              </a:ext>
            </a:extLst>
          </p:cNvPr>
          <p:cNvSpPr txBox="1"/>
          <p:nvPr/>
        </p:nvSpPr>
        <p:spPr>
          <a:xfrm>
            <a:off x="1418065"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a:extLst>
              <a:ext uri="{FF2B5EF4-FFF2-40B4-BE49-F238E27FC236}">
                <a16:creationId xmlns:a16="http://schemas.microsoft.com/office/drawing/2014/main" id="{E2A6768D-04CC-8641-DF48-F981231C69D7}"/>
              </a:ext>
            </a:extLst>
          </p:cNvPr>
          <p:cNvSpPr txBox="1"/>
          <p:nvPr/>
        </p:nvSpPr>
        <p:spPr>
          <a:xfrm>
            <a:off x="700014"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pic>
        <p:nvPicPr>
          <p:cNvPr id="1614" name="Google Shape;1614;p116">
            <a:extLst>
              <a:ext uri="{FF2B5EF4-FFF2-40B4-BE49-F238E27FC236}">
                <a16:creationId xmlns:a16="http://schemas.microsoft.com/office/drawing/2014/main" id="{F85DD6EE-6A19-7FB5-4062-7BAC4A534BE3}"/>
              </a:ext>
            </a:extLst>
          </p:cNvPr>
          <p:cNvPicPr preferRelativeResize="0"/>
          <p:nvPr/>
        </p:nvPicPr>
        <p:blipFill rotWithShape="1">
          <a:blip r:embed="rId8">
            <a:alphaModFix/>
          </a:blip>
          <a:srcRect/>
          <a:stretch/>
        </p:blipFill>
        <p:spPr>
          <a:xfrm>
            <a:off x="5000297" y="6352193"/>
            <a:ext cx="540000" cy="540000"/>
          </a:xfrm>
          <a:prstGeom prst="rect">
            <a:avLst/>
          </a:prstGeom>
          <a:noFill/>
          <a:ln>
            <a:noFill/>
          </a:ln>
        </p:spPr>
      </p:pic>
      <p:sp>
        <p:nvSpPr>
          <p:cNvPr id="1615" name="Google Shape;1615;p116">
            <a:extLst>
              <a:ext uri="{FF2B5EF4-FFF2-40B4-BE49-F238E27FC236}">
                <a16:creationId xmlns:a16="http://schemas.microsoft.com/office/drawing/2014/main" id="{B7C3A2D6-34C5-126F-C039-DEDFA9D0BFE9}"/>
              </a:ext>
            </a:extLst>
          </p:cNvPr>
          <p:cNvSpPr txBox="1"/>
          <p:nvPr/>
        </p:nvSpPr>
        <p:spPr>
          <a:xfrm>
            <a:off x="4056345" y="660332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Cert store</a:t>
            </a:r>
            <a:endParaRPr sz="1200" b="0" i="0" u="none" strike="noStrike" cap="none" dirty="0">
              <a:solidFill>
                <a:srgbClr val="121C29"/>
              </a:solidFill>
              <a:latin typeface="Space Grotesk"/>
              <a:ea typeface="Space Grotesk"/>
              <a:cs typeface="Space Grotesk"/>
              <a:sym typeface="Space Grotesk"/>
            </a:endParaRPr>
          </a:p>
        </p:txBody>
      </p:sp>
      <p:sp>
        <p:nvSpPr>
          <p:cNvPr id="1616" name="Google Shape;1616;p116">
            <a:extLst>
              <a:ext uri="{FF2B5EF4-FFF2-40B4-BE49-F238E27FC236}">
                <a16:creationId xmlns:a16="http://schemas.microsoft.com/office/drawing/2014/main" id="{697C9AAC-7CA0-BC4B-5001-07C8A7610701}"/>
              </a:ext>
            </a:extLst>
          </p:cNvPr>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a:extLst>
              <a:ext uri="{FF2B5EF4-FFF2-40B4-BE49-F238E27FC236}">
                <a16:creationId xmlns:a16="http://schemas.microsoft.com/office/drawing/2014/main" id="{C07475D4-3DAF-E35F-D9B2-4023D8FC6E7F}"/>
              </a:ext>
            </a:extLst>
          </p:cNvPr>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18" name="Google Shape;1618;p116">
            <a:extLst>
              <a:ext uri="{FF2B5EF4-FFF2-40B4-BE49-F238E27FC236}">
                <a16:creationId xmlns:a16="http://schemas.microsoft.com/office/drawing/2014/main" id="{A2C0B836-CB27-56E1-D981-22ABE5F24950}"/>
              </a:ext>
            </a:extLst>
          </p:cNvPr>
          <p:cNvGrpSpPr/>
          <p:nvPr/>
        </p:nvGrpSpPr>
        <p:grpSpPr>
          <a:xfrm>
            <a:off x="3867344" y="864398"/>
            <a:ext cx="700966" cy="343603"/>
            <a:chOff x="8802806" y="862819"/>
            <a:chExt cx="2944846" cy="343603"/>
          </a:xfrm>
        </p:grpSpPr>
        <p:sp>
          <p:nvSpPr>
            <p:cNvPr id="1619" name="Google Shape;1619;p116">
              <a:extLst>
                <a:ext uri="{FF2B5EF4-FFF2-40B4-BE49-F238E27FC236}">
                  <a16:creationId xmlns:a16="http://schemas.microsoft.com/office/drawing/2014/main" id="{C3F2D01B-D646-BDE2-1B3A-70E83BCC528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20" name="Google Shape;1620;p116">
              <a:extLst>
                <a:ext uri="{FF2B5EF4-FFF2-40B4-BE49-F238E27FC236}">
                  <a16:creationId xmlns:a16="http://schemas.microsoft.com/office/drawing/2014/main" id="{A04FF5B3-C499-8D5A-1AE2-98F4870F65F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a:extLst>
              <a:ext uri="{FF2B5EF4-FFF2-40B4-BE49-F238E27FC236}">
                <a16:creationId xmlns:a16="http://schemas.microsoft.com/office/drawing/2014/main" id="{534B3337-0E84-899C-AC6E-175E92955931}"/>
              </a:ext>
            </a:extLst>
          </p:cNvPr>
          <p:cNvGrpSpPr>
            <a:grpSpLocks noChangeAspect="1"/>
          </p:cNvGrpSpPr>
          <p:nvPr/>
        </p:nvGrpSpPr>
        <p:grpSpPr>
          <a:xfrm>
            <a:off x="3905165" y="4166838"/>
            <a:ext cx="792000" cy="792000"/>
            <a:chOff x="1255662" y="2316177"/>
            <a:chExt cx="1440000" cy="1440000"/>
          </a:xfrm>
        </p:grpSpPr>
        <p:grpSp>
          <p:nvGrpSpPr>
            <p:cNvPr id="1622" name="Google Shape;1622;p116">
              <a:extLst>
                <a:ext uri="{FF2B5EF4-FFF2-40B4-BE49-F238E27FC236}">
                  <a16:creationId xmlns:a16="http://schemas.microsoft.com/office/drawing/2014/main" id="{9EB157D3-DAD5-0AC5-F72D-C08C95A761F4}"/>
                </a:ext>
              </a:extLst>
            </p:cNvPr>
            <p:cNvGrpSpPr/>
            <p:nvPr/>
          </p:nvGrpSpPr>
          <p:grpSpPr>
            <a:xfrm>
              <a:off x="1255662" y="2316177"/>
              <a:ext cx="1440000" cy="1440000"/>
              <a:chOff x="1180035" y="4859997"/>
              <a:chExt cx="1440000" cy="1440000"/>
            </a:xfrm>
          </p:grpSpPr>
          <p:pic>
            <p:nvPicPr>
              <p:cNvPr id="1623" name="Google Shape;1623;p116">
                <a:extLst>
                  <a:ext uri="{FF2B5EF4-FFF2-40B4-BE49-F238E27FC236}">
                    <a16:creationId xmlns:a16="http://schemas.microsoft.com/office/drawing/2014/main" id="{0F7F89E5-ABFD-0085-F868-987871C58298}"/>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24" name="Google Shape;1624;p116">
                <a:extLst>
                  <a:ext uri="{FF2B5EF4-FFF2-40B4-BE49-F238E27FC236}">
                    <a16:creationId xmlns:a16="http://schemas.microsoft.com/office/drawing/2014/main" id="{AC399BEA-F91B-3AD2-DFBA-3829FE5A1C9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25" name="Google Shape;1625;p116">
              <a:extLst>
                <a:ext uri="{FF2B5EF4-FFF2-40B4-BE49-F238E27FC236}">
                  <a16:creationId xmlns:a16="http://schemas.microsoft.com/office/drawing/2014/main" id="{F794CA6F-6A6D-733D-CBCD-A1B86DCDDBAA}"/>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26" name="Google Shape;1626;p116">
            <a:extLst>
              <a:ext uri="{FF2B5EF4-FFF2-40B4-BE49-F238E27FC236}">
                <a16:creationId xmlns:a16="http://schemas.microsoft.com/office/drawing/2014/main" id="{22A9A473-C5A1-2226-1481-91207964AF2A}"/>
              </a:ext>
            </a:extLst>
          </p:cNvPr>
          <p:cNvGrpSpPr>
            <a:grpSpLocks noChangeAspect="1"/>
          </p:cNvGrpSpPr>
          <p:nvPr/>
        </p:nvGrpSpPr>
        <p:grpSpPr>
          <a:xfrm>
            <a:off x="4972969" y="5242704"/>
            <a:ext cx="792000" cy="792000"/>
            <a:chOff x="1255662" y="2245241"/>
            <a:chExt cx="1440000" cy="1440000"/>
          </a:xfrm>
        </p:grpSpPr>
        <p:grpSp>
          <p:nvGrpSpPr>
            <p:cNvPr id="1627" name="Google Shape;1627;p116">
              <a:extLst>
                <a:ext uri="{FF2B5EF4-FFF2-40B4-BE49-F238E27FC236}">
                  <a16:creationId xmlns:a16="http://schemas.microsoft.com/office/drawing/2014/main" id="{99DFD9EF-649E-CCCD-A872-0FA0CA3D817F}"/>
                </a:ext>
              </a:extLst>
            </p:cNvPr>
            <p:cNvGrpSpPr/>
            <p:nvPr/>
          </p:nvGrpSpPr>
          <p:grpSpPr>
            <a:xfrm>
              <a:off x="1255662" y="2245241"/>
              <a:ext cx="1440000" cy="1440000"/>
              <a:chOff x="1180035" y="4789061"/>
              <a:chExt cx="1440000" cy="1440000"/>
            </a:xfrm>
          </p:grpSpPr>
          <p:pic>
            <p:nvPicPr>
              <p:cNvPr id="1628" name="Google Shape;1628;p116">
                <a:extLst>
                  <a:ext uri="{FF2B5EF4-FFF2-40B4-BE49-F238E27FC236}">
                    <a16:creationId xmlns:a16="http://schemas.microsoft.com/office/drawing/2014/main" id="{DAE85ED5-A3A4-41CE-C727-F933F30AF49B}"/>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29" name="Google Shape;1629;p116">
                <a:extLst>
                  <a:ext uri="{FF2B5EF4-FFF2-40B4-BE49-F238E27FC236}">
                    <a16:creationId xmlns:a16="http://schemas.microsoft.com/office/drawing/2014/main" id="{1D9D05B9-DF2A-E33E-6B68-B74CD7F5905E}"/>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800" b="0" i="0" u="none" strike="noStrike" cap="none" dirty="0">
                  <a:solidFill>
                    <a:srgbClr val="121C29"/>
                  </a:solidFill>
                  <a:latin typeface="Space Grotesk"/>
                  <a:ea typeface="Space Grotesk"/>
                  <a:cs typeface="Space Grotesk"/>
                  <a:sym typeface="Space Grotesk"/>
                </a:endParaRPr>
              </a:p>
            </p:txBody>
          </p:sp>
        </p:grpSp>
        <p:pic>
          <p:nvPicPr>
            <p:cNvPr id="1630" name="Google Shape;1630;p116">
              <a:extLst>
                <a:ext uri="{FF2B5EF4-FFF2-40B4-BE49-F238E27FC236}">
                  <a16:creationId xmlns:a16="http://schemas.microsoft.com/office/drawing/2014/main" id="{97CE9FD3-95F8-0CD0-A279-27C0418BF440}"/>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31" name="Google Shape;1631;p116">
            <a:extLst>
              <a:ext uri="{FF2B5EF4-FFF2-40B4-BE49-F238E27FC236}">
                <a16:creationId xmlns:a16="http://schemas.microsoft.com/office/drawing/2014/main" id="{7561E38F-887E-3D77-E2C3-4E702466A085}"/>
              </a:ext>
            </a:extLst>
          </p:cNvPr>
          <p:cNvGrpSpPr>
            <a:grpSpLocks noChangeAspect="1"/>
          </p:cNvGrpSpPr>
          <p:nvPr/>
        </p:nvGrpSpPr>
        <p:grpSpPr>
          <a:xfrm>
            <a:off x="3910137" y="2015640"/>
            <a:ext cx="792000" cy="792000"/>
            <a:chOff x="651352" y="2730246"/>
            <a:chExt cx="990000" cy="990000"/>
          </a:xfrm>
        </p:grpSpPr>
        <p:pic>
          <p:nvPicPr>
            <p:cNvPr id="1632" name="Google Shape;1632;p116">
              <a:extLst>
                <a:ext uri="{FF2B5EF4-FFF2-40B4-BE49-F238E27FC236}">
                  <a16:creationId xmlns:a16="http://schemas.microsoft.com/office/drawing/2014/main" id="{A70F02EC-1A31-3977-5578-5982C858CB6F}"/>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33" name="Google Shape;1633;p116">
              <a:extLst>
                <a:ext uri="{FF2B5EF4-FFF2-40B4-BE49-F238E27FC236}">
                  <a16:creationId xmlns:a16="http://schemas.microsoft.com/office/drawing/2014/main" id="{343F53B0-7024-AA31-D2AE-ECF61ADE146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34" name="Google Shape;1634;p116">
              <a:extLst>
                <a:ext uri="{FF2B5EF4-FFF2-40B4-BE49-F238E27FC236}">
                  <a16:creationId xmlns:a16="http://schemas.microsoft.com/office/drawing/2014/main" id="{B415C9BA-7206-D056-8CFC-BC07CE7D3049}"/>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35" name="Google Shape;1635;p116">
            <a:extLst>
              <a:ext uri="{FF2B5EF4-FFF2-40B4-BE49-F238E27FC236}">
                <a16:creationId xmlns:a16="http://schemas.microsoft.com/office/drawing/2014/main" id="{73F8591C-CCBC-93C0-0377-581023619B93}"/>
              </a:ext>
            </a:extLst>
          </p:cNvPr>
          <p:cNvSpPr txBox="1"/>
          <p:nvPr/>
        </p:nvSpPr>
        <p:spPr>
          <a:xfrm>
            <a:off x="4674997" y="2520643"/>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a:extLst>
              <a:ext uri="{FF2B5EF4-FFF2-40B4-BE49-F238E27FC236}">
                <a16:creationId xmlns:a16="http://schemas.microsoft.com/office/drawing/2014/main" id="{13833324-6D4E-0AB1-0953-E4620F5B6258}"/>
              </a:ext>
            </a:extLst>
          </p:cNvPr>
          <p:cNvSpPr txBox="1"/>
          <p:nvPr/>
        </p:nvSpPr>
        <p:spPr>
          <a:xfrm>
            <a:off x="3870413"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sp>
        <p:nvSpPr>
          <p:cNvPr id="1638" name="Google Shape;1638;p116">
            <a:extLst>
              <a:ext uri="{FF2B5EF4-FFF2-40B4-BE49-F238E27FC236}">
                <a16:creationId xmlns:a16="http://schemas.microsoft.com/office/drawing/2014/main" id="{5AAFBC0D-F397-662F-7514-2F5CDA525496}"/>
              </a:ext>
            </a:extLst>
          </p:cNvPr>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39" name="Google Shape;1639;p116">
            <a:extLst>
              <a:ext uri="{FF2B5EF4-FFF2-40B4-BE49-F238E27FC236}">
                <a16:creationId xmlns:a16="http://schemas.microsoft.com/office/drawing/2014/main" id="{A01EB31B-FACE-A853-F8C4-2CF04534ADA9}"/>
              </a:ext>
            </a:extLst>
          </p:cNvPr>
          <p:cNvGrpSpPr/>
          <p:nvPr/>
        </p:nvGrpSpPr>
        <p:grpSpPr>
          <a:xfrm>
            <a:off x="7109037" y="864398"/>
            <a:ext cx="700966" cy="343603"/>
            <a:chOff x="8802806" y="862819"/>
            <a:chExt cx="2944846" cy="343603"/>
          </a:xfrm>
        </p:grpSpPr>
        <p:sp>
          <p:nvSpPr>
            <p:cNvPr id="1640" name="Google Shape;1640;p116">
              <a:extLst>
                <a:ext uri="{FF2B5EF4-FFF2-40B4-BE49-F238E27FC236}">
                  <a16:creationId xmlns:a16="http://schemas.microsoft.com/office/drawing/2014/main" id="{15BE13B8-1713-1EAE-B979-72291FBA100F}"/>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41" name="Google Shape;1641;p116">
              <a:extLst>
                <a:ext uri="{FF2B5EF4-FFF2-40B4-BE49-F238E27FC236}">
                  <a16:creationId xmlns:a16="http://schemas.microsoft.com/office/drawing/2014/main" id="{71661486-4D6F-0ACE-2B2E-E0E817D8BE44}"/>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a:extLst>
              <a:ext uri="{FF2B5EF4-FFF2-40B4-BE49-F238E27FC236}">
                <a16:creationId xmlns:a16="http://schemas.microsoft.com/office/drawing/2014/main" id="{7EF8D5D1-4149-5A62-C095-5CBC279D5206}"/>
              </a:ext>
            </a:extLst>
          </p:cNvPr>
          <p:cNvGrpSpPr>
            <a:grpSpLocks noChangeAspect="1"/>
          </p:cNvGrpSpPr>
          <p:nvPr/>
        </p:nvGrpSpPr>
        <p:grpSpPr>
          <a:xfrm>
            <a:off x="7151830" y="4157600"/>
            <a:ext cx="792000" cy="792000"/>
            <a:chOff x="1255662" y="2316177"/>
            <a:chExt cx="1440000" cy="1440000"/>
          </a:xfrm>
        </p:grpSpPr>
        <p:grpSp>
          <p:nvGrpSpPr>
            <p:cNvPr id="1643" name="Google Shape;1643;p116">
              <a:extLst>
                <a:ext uri="{FF2B5EF4-FFF2-40B4-BE49-F238E27FC236}">
                  <a16:creationId xmlns:a16="http://schemas.microsoft.com/office/drawing/2014/main" id="{385A6222-5F51-9E23-EBAE-9D726BCF1AD3}"/>
                </a:ext>
              </a:extLst>
            </p:cNvPr>
            <p:cNvGrpSpPr/>
            <p:nvPr/>
          </p:nvGrpSpPr>
          <p:grpSpPr>
            <a:xfrm>
              <a:off x="1255662" y="2316177"/>
              <a:ext cx="1440000" cy="1440000"/>
              <a:chOff x="1180035" y="4859997"/>
              <a:chExt cx="1440000" cy="1440000"/>
            </a:xfrm>
          </p:grpSpPr>
          <p:pic>
            <p:nvPicPr>
              <p:cNvPr id="1644" name="Google Shape;1644;p116">
                <a:extLst>
                  <a:ext uri="{FF2B5EF4-FFF2-40B4-BE49-F238E27FC236}">
                    <a16:creationId xmlns:a16="http://schemas.microsoft.com/office/drawing/2014/main" id="{99A814AF-9C07-8C09-A3B2-993C1F4FA141}"/>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45" name="Google Shape;1645;p116">
                <a:extLst>
                  <a:ext uri="{FF2B5EF4-FFF2-40B4-BE49-F238E27FC236}">
                    <a16:creationId xmlns:a16="http://schemas.microsoft.com/office/drawing/2014/main" id="{2235879A-6FF4-4D3C-A66E-1ACC7618EF3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46" name="Google Shape;1646;p116">
              <a:extLst>
                <a:ext uri="{FF2B5EF4-FFF2-40B4-BE49-F238E27FC236}">
                  <a16:creationId xmlns:a16="http://schemas.microsoft.com/office/drawing/2014/main" id="{F4FC487D-25E7-61B3-8459-E63FD3F9703E}"/>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47" name="Google Shape;1647;p116">
            <a:extLst>
              <a:ext uri="{FF2B5EF4-FFF2-40B4-BE49-F238E27FC236}">
                <a16:creationId xmlns:a16="http://schemas.microsoft.com/office/drawing/2014/main" id="{686F6076-3221-A490-E406-5D7C29EFD732}"/>
              </a:ext>
            </a:extLst>
          </p:cNvPr>
          <p:cNvGrpSpPr>
            <a:grpSpLocks noChangeAspect="1"/>
          </p:cNvGrpSpPr>
          <p:nvPr/>
        </p:nvGrpSpPr>
        <p:grpSpPr>
          <a:xfrm>
            <a:off x="8290713" y="5242704"/>
            <a:ext cx="792000" cy="792000"/>
            <a:chOff x="1255662" y="2245241"/>
            <a:chExt cx="1440000" cy="1440000"/>
          </a:xfrm>
        </p:grpSpPr>
        <p:grpSp>
          <p:nvGrpSpPr>
            <p:cNvPr id="1648" name="Google Shape;1648;p116">
              <a:extLst>
                <a:ext uri="{FF2B5EF4-FFF2-40B4-BE49-F238E27FC236}">
                  <a16:creationId xmlns:a16="http://schemas.microsoft.com/office/drawing/2014/main" id="{26E4237B-212E-C51D-F9B2-92BC6AE56DC1}"/>
                </a:ext>
              </a:extLst>
            </p:cNvPr>
            <p:cNvGrpSpPr/>
            <p:nvPr/>
          </p:nvGrpSpPr>
          <p:grpSpPr>
            <a:xfrm>
              <a:off x="1255662" y="2245241"/>
              <a:ext cx="1440000" cy="1440000"/>
              <a:chOff x="1180035" y="4789061"/>
              <a:chExt cx="1440000" cy="1440000"/>
            </a:xfrm>
          </p:grpSpPr>
          <p:pic>
            <p:nvPicPr>
              <p:cNvPr id="1649" name="Google Shape;1649;p116">
                <a:extLst>
                  <a:ext uri="{FF2B5EF4-FFF2-40B4-BE49-F238E27FC236}">
                    <a16:creationId xmlns:a16="http://schemas.microsoft.com/office/drawing/2014/main" id="{A531B32C-56A5-5640-E409-23C3E1D45FE9}"/>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50" name="Google Shape;1650;p116">
                <a:extLst>
                  <a:ext uri="{FF2B5EF4-FFF2-40B4-BE49-F238E27FC236}">
                    <a16:creationId xmlns:a16="http://schemas.microsoft.com/office/drawing/2014/main" id="{C3D91B4A-3502-98D2-C11E-76A87380282D}"/>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51" name="Google Shape;1651;p116">
              <a:extLst>
                <a:ext uri="{FF2B5EF4-FFF2-40B4-BE49-F238E27FC236}">
                  <a16:creationId xmlns:a16="http://schemas.microsoft.com/office/drawing/2014/main" id="{9224C61F-2A0D-846B-2EA5-5F1DED1A328B}"/>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52" name="Google Shape;1652;p116">
            <a:extLst>
              <a:ext uri="{FF2B5EF4-FFF2-40B4-BE49-F238E27FC236}">
                <a16:creationId xmlns:a16="http://schemas.microsoft.com/office/drawing/2014/main" id="{B0BD23D8-7004-B50B-C422-4CB25DAB5DA0}"/>
              </a:ext>
            </a:extLst>
          </p:cNvPr>
          <p:cNvGrpSpPr>
            <a:grpSpLocks noChangeAspect="1"/>
          </p:cNvGrpSpPr>
          <p:nvPr/>
        </p:nvGrpSpPr>
        <p:grpSpPr>
          <a:xfrm>
            <a:off x="7151830" y="2015640"/>
            <a:ext cx="792000" cy="792000"/>
            <a:chOff x="651352" y="2730246"/>
            <a:chExt cx="990000" cy="990000"/>
          </a:xfrm>
        </p:grpSpPr>
        <p:pic>
          <p:nvPicPr>
            <p:cNvPr id="1653" name="Google Shape;1653;p116">
              <a:extLst>
                <a:ext uri="{FF2B5EF4-FFF2-40B4-BE49-F238E27FC236}">
                  <a16:creationId xmlns:a16="http://schemas.microsoft.com/office/drawing/2014/main" id="{3CFAAABC-62C2-FD61-2294-E61DAABF2DBE}"/>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54" name="Google Shape;1654;p116">
              <a:extLst>
                <a:ext uri="{FF2B5EF4-FFF2-40B4-BE49-F238E27FC236}">
                  <a16:creationId xmlns:a16="http://schemas.microsoft.com/office/drawing/2014/main" id="{CD1E5AC4-11FA-8D9D-47B6-E6C4060F30F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55" name="Google Shape;1655;p116">
              <a:extLst>
                <a:ext uri="{FF2B5EF4-FFF2-40B4-BE49-F238E27FC236}">
                  <a16:creationId xmlns:a16="http://schemas.microsoft.com/office/drawing/2014/main" id="{64EA53C9-499D-6BD4-71C5-9A62A94C0D20}"/>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800" b="0" i="0" u="none" strike="noStrike" cap="none" dirty="0">
                <a:solidFill>
                  <a:srgbClr val="121C29"/>
                </a:solidFill>
                <a:latin typeface="Space Grotesk"/>
                <a:ea typeface="Space Grotesk"/>
                <a:cs typeface="Space Grotesk"/>
                <a:sym typeface="Space Grotesk"/>
              </a:endParaRPr>
            </a:p>
          </p:txBody>
        </p:sp>
      </p:grpSp>
      <p:sp>
        <p:nvSpPr>
          <p:cNvPr id="1656" name="Google Shape;1656;p116">
            <a:extLst>
              <a:ext uri="{FF2B5EF4-FFF2-40B4-BE49-F238E27FC236}">
                <a16:creationId xmlns:a16="http://schemas.microsoft.com/office/drawing/2014/main" id="{1D53B129-62C4-4AED-C2E5-7BD7ACE987E2}"/>
              </a:ext>
            </a:extLst>
          </p:cNvPr>
          <p:cNvSpPr txBox="1"/>
          <p:nvPr/>
        </p:nvSpPr>
        <p:spPr>
          <a:xfrm>
            <a:off x="7916689" y="2520643"/>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Follower</a:t>
            </a:r>
            <a:endParaRPr sz="1000" b="0" i="0" u="none" strike="noStrike" cap="none" dirty="0">
              <a:solidFill>
                <a:srgbClr val="121C29"/>
              </a:solidFill>
              <a:latin typeface="Space Grotesk"/>
              <a:ea typeface="Space Grotesk"/>
              <a:cs typeface="Space Grotesk"/>
              <a:sym typeface="Space Grotesk"/>
            </a:endParaRPr>
          </a:p>
        </p:txBody>
      </p:sp>
      <p:sp>
        <p:nvSpPr>
          <p:cNvPr id="1658" name="Google Shape;1658;p116">
            <a:extLst>
              <a:ext uri="{FF2B5EF4-FFF2-40B4-BE49-F238E27FC236}">
                <a16:creationId xmlns:a16="http://schemas.microsoft.com/office/drawing/2014/main" id="{4E13AB7D-77FD-B107-84BA-9081C83A8016}"/>
              </a:ext>
            </a:extLst>
          </p:cNvPr>
          <p:cNvSpPr txBox="1"/>
          <p:nvPr/>
        </p:nvSpPr>
        <p:spPr>
          <a:xfrm>
            <a:off x="7146917"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cxnSp>
        <p:nvCxnSpPr>
          <p:cNvPr id="1659" name="Google Shape;1659;p116">
            <a:extLst>
              <a:ext uri="{FF2B5EF4-FFF2-40B4-BE49-F238E27FC236}">
                <a16:creationId xmlns:a16="http://schemas.microsoft.com/office/drawing/2014/main" id="{DAA0ACA8-14F3-265C-4CBA-0F92CD01DFDE}"/>
              </a:ext>
            </a:extLst>
          </p:cNvPr>
          <p:cNvCxnSpPr>
            <a:stCxn id="1632" idx="2"/>
            <a:endCxn id="1608" idx="2"/>
          </p:cNvCxnSpPr>
          <p:nvPr/>
        </p:nvCxnSpPr>
        <p:spPr>
          <a:xfrm rot="5400000">
            <a:off x="2685291"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0" name="Google Shape;1660;p116">
            <a:extLst>
              <a:ext uri="{FF2B5EF4-FFF2-40B4-BE49-F238E27FC236}">
                <a16:creationId xmlns:a16="http://schemas.microsoft.com/office/drawing/2014/main" id="{25B735AD-F620-EE79-7927-724183D10B52}"/>
              </a:ext>
            </a:extLst>
          </p:cNvPr>
          <p:cNvCxnSpPr>
            <a:stCxn id="1653" idx="2"/>
            <a:endCxn id="1632" idx="2"/>
          </p:cNvCxnSpPr>
          <p:nvPr/>
        </p:nvCxnSpPr>
        <p:spPr>
          <a:xfrm rot="5400000">
            <a:off x="5926984"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1" name="Google Shape;1661;p116">
            <a:extLst>
              <a:ext uri="{FF2B5EF4-FFF2-40B4-BE49-F238E27FC236}">
                <a16:creationId xmlns:a16="http://schemas.microsoft.com/office/drawing/2014/main" id="{B23E0A5F-B12C-A218-FE5E-808ED9EEC60A}"/>
              </a:ext>
            </a:extLst>
          </p:cNvPr>
          <p:cNvCxnSpPr>
            <a:stCxn id="1623" idx="2"/>
            <a:endCxn id="1599" idx="2"/>
          </p:cNvCxnSpPr>
          <p:nvPr/>
        </p:nvCxnSpPr>
        <p:spPr>
          <a:xfrm rot="5400000" flipH="1">
            <a:off x="2661341" y="3319014"/>
            <a:ext cx="9238" cy="3270410"/>
          </a:xfrm>
          <a:prstGeom prst="bentConnector3">
            <a:avLst>
              <a:gd name="adj1" fmla="val -2474562"/>
            </a:avLst>
          </a:prstGeom>
          <a:noFill/>
          <a:ln w="19050" cap="flat" cmpd="sng">
            <a:solidFill>
              <a:schemeClr val="dk1"/>
            </a:solidFill>
            <a:prstDash val="solid"/>
            <a:miter lim="800000"/>
            <a:headEnd type="triangle" w="lg" len="lg"/>
            <a:tailEnd type="triangle" w="lg" len="lg"/>
          </a:ln>
        </p:spPr>
      </p:cxnSp>
      <p:cxnSp>
        <p:nvCxnSpPr>
          <p:cNvPr id="1662" name="Google Shape;1662;p116">
            <a:extLst>
              <a:ext uri="{FF2B5EF4-FFF2-40B4-BE49-F238E27FC236}">
                <a16:creationId xmlns:a16="http://schemas.microsoft.com/office/drawing/2014/main" id="{D32D37A1-FE22-D721-1905-7025C8C43942}"/>
              </a:ext>
            </a:extLst>
          </p:cNvPr>
          <p:cNvCxnSpPr>
            <a:stCxn id="1644" idx="2"/>
            <a:endCxn id="1623" idx="2"/>
          </p:cNvCxnSpPr>
          <p:nvPr/>
        </p:nvCxnSpPr>
        <p:spPr>
          <a:xfrm rot="5400000">
            <a:off x="5919879" y="3330887"/>
            <a:ext cx="9238" cy="3246665"/>
          </a:xfrm>
          <a:prstGeom prst="bentConnector3">
            <a:avLst>
              <a:gd name="adj1" fmla="val 2574562"/>
            </a:avLst>
          </a:prstGeom>
          <a:noFill/>
          <a:ln w="19050" cap="flat" cmpd="sng">
            <a:solidFill>
              <a:schemeClr val="dk1"/>
            </a:solidFill>
            <a:prstDash val="solid"/>
            <a:miter lim="800000"/>
            <a:headEnd type="triangle" w="lg" len="lg"/>
            <a:tailEnd type="triangle" w="lg" len="lg"/>
          </a:ln>
        </p:spPr>
      </p:cxnSp>
      <p:cxnSp>
        <p:nvCxnSpPr>
          <p:cNvPr id="1663" name="Google Shape;1663;p116">
            <a:extLst>
              <a:ext uri="{FF2B5EF4-FFF2-40B4-BE49-F238E27FC236}">
                <a16:creationId xmlns:a16="http://schemas.microsoft.com/office/drawing/2014/main" id="{8D83FBD9-D9ED-8F7F-E9B2-BD5E0530261B}"/>
              </a:ext>
            </a:extLst>
          </p:cNvPr>
          <p:cNvCxnSpPr>
            <a:stCxn id="1628" idx="2"/>
            <a:endCxn id="1604" idx="2"/>
          </p:cNvCxnSpPr>
          <p:nvPr/>
        </p:nvCxnSpPr>
        <p:spPr>
          <a:xfrm rot="5400000">
            <a:off x="3802416" y="4468151"/>
            <a:ext cx="12700" cy="313310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4" name="Google Shape;1664;p116">
            <a:extLst>
              <a:ext uri="{FF2B5EF4-FFF2-40B4-BE49-F238E27FC236}">
                <a16:creationId xmlns:a16="http://schemas.microsoft.com/office/drawing/2014/main" id="{6AEDA7DE-0016-FFB7-35CC-C6734310D91D}"/>
              </a:ext>
            </a:extLst>
          </p:cNvPr>
          <p:cNvCxnSpPr>
            <a:stCxn id="1649" idx="2"/>
            <a:endCxn id="1628" idx="2"/>
          </p:cNvCxnSpPr>
          <p:nvPr/>
        </p:nvCxnSpPr>
        <p:spPr>
          <a:xfrm rot="5400000">
            <a:off x="7027841" y="4375832"/>
            <a:ext cx="12700" cy="3317744"/>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5" name="Google Shape;1665;p116">
            <a:extLst>
              <a:ext uri="{FF2B5EF4-FFF2-40B4-BE49-F238E27FC236}">
                <a16:creationId xmlns:a16="http://schemas.microsoft.com/office/drawing/2014/main" id="{F3720293-456C-D001-DD57-49B78EFB447B}"/>
              </a:ext>
            </a:extLst>
          </p:cNvPr>
          <p:cNvCxnSpPr>
            <a:cxnSpLocks/>
            <a:stCxn id="23" idx="4"/>
          </p:cNvCxnSpPr>
          <p:nvPr/>
        </p:nvCxnSpPr>
        <p:spPr>
          <a:xfrm rot="5400000">
            <a:off x="1684953" y="1974412"/>
            <a:ext cx="219050" cy="745768"/>
          </a:xfrm>
          <a:prstGeom prst="bentConnector2">
            <a:avLst/>
          </a:prstGeom>
          <a:noFill/>
          <a:ln w="19050" cap="flat" cmpd="sng">
            <a:solidFill>
              <a:schemeClr val="dk1"/>
            </a:solidFill>
            <a:prstDash val="solid"/>
            <a:miter lim="800000"/>
            <a:headEnd type="triangle" w="lg" len="lg"/>
            <a:tailEnd type="triangle" w="lg" len="lg"/>
          </a:ln>
        </p:spPr>
      </p:cxnSp>
      <p:grpSp>
        <p:nvGrpSpPr>
          <p:cNvPr id="3" name="Group 2">
            <a:extLst>
              <a:ext uri="{FF2B5EF4-FFF2-40B4-BE49-F238E27FC236}">
                <a16:creationId xmlns:a16="http://schemas.microsoft.com/office/drawing/2014/main" id="{93750B69-5F1C-77B8-FB8F-8112EBC2E956}"/>
              </a:ext>
            </a:extLst>
          </p:cNvPr>
          <p:cNvGrpSpPr/>
          <p:nvPr/>
        </p:nvGrpSpPr>
        <p:grpSpPr>
          <a:xfrm>
            <a:off x="7823591" y="1169821"/>
            <a:ext cx="1107935" cy="1080000"/>
            <a:chOff x="7439056" y="1111290"/>
            <a:chExt cx="1107935" cy="1080000"/>
          </a:xfrm>
        </p:grpSpPr>
        <p:pic>
          <p:nvPicPr>
            <p:cNvPr id="1589" name="Google Shape;1589;p116">
              <a:extLst>
                <a:ext uri="{FF2B5EF4-FFF2-40B4-BE49-F238E27FC236}">
                  <a16:creationId xmlns:a16="http://schemas.microsoft.com/office/drawing/2014/main" id="{55D51E0C-53ED-AE9C-BA61-51856546DF4D}"/>
                </a:ext>
              </a:extLst>
            </p:cNvPr>
            <p:cNvPicPr preferRelativeResize="0">
              <a:picLocks noChangeAspect="1"/>
            </p:cNvPicPr>
            <p:nvPr/>
          </p:nvPicPr>
          <p:blipFill rotWithShape="1">
            <a:blip r:embed="rId9">
              <a:alphaModFix/>
            </a:blip>
            <a:srcRect/>
            <a:stretch/>
          </p:blipFill>
          <p:spPr>
            <a:xfrm>
              <a:off x="7509408" y="1111290"/>
              <a:ext cx="1037583" cy="1080000"/>
            </a:xfrm>
            <a:prstGeom prst="rect">
              <a:avLst/>
            </a:prstGeom>
            <a:noFill/>
            <a:ln>
              <a:noFill/>
            </a:ln>
          </p:spPr>
        </p:pic>
        <p:sp>
          <p:nvSpPr>
            <p:cNvPr id="1666" name="Google Shape;1666;p116">
              <a:extLst>
                <a:ext uri="{FF2B5EF4-FFF2-40B4-BE49-F238E27FC236}">
                  <a16:creationId xmlns:a16="http://schemas.microsoft.com/office/drawing/2014/main" id="{17F191F9-4762-0340-84FD-5AD144407E60}"/>
                </a:ext>
              </a:extLst>
            </p:cNvPr>
            <p:cNvSpPr txBox="1"/>
            <p:nvPr/>
          </p:nvSpPr>
          <p:spPr>
            <a:xfrm>
              <a:off x="7439056" y="1380650"/>
              <a:ext cx="985239"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dk1"/>
                  </a:solidFill>
                  <a:latin typeface="Space Grotesk"/>
                  <a:ea typeface="Space Grotesk"/>
                  <a:cs typeface="Space Grotesk"/>
                  <a:sym typeface="Space Grotesk"/>
                </a:rPr>
                <a:t>App B</a:t>
              </a:r>
              <a:endParaRPr sz="1000" b="1" i="0" u="none" strike="noStrike" cap="none" dirty="0">
                <a:solidFill>
                  <a:schemeClr val="dk1"/>
                </a:solidFill>
                <a:latin typeface="Space Grotesk"/>
                <a:ea typeface="Space Grotesk"/>
                <a:cs typeface="Space Grotesk"/>
                <a:sym typeface="Space Grotesk"/>
              </a:endParaRPr>
            </a:p>
          </p:txBody>
        </p:sp>
      </p:grpSp>
      <p:cxnSp>
        <p:nvCxnSpPr>
          <p:cNvPr id="1667" name="Google Shape;1667;p116">
            <a:extLst>
              <a:ext uri="{FF2B5EF4-FFF2-40B4-BE49-F238E27FC236}">
                <a16:creationId xmlns:a16="http://schemas.microsoft.com/office/drawing/2014/main" id="{BDFDF74D-88B0-8B7D-DD1F-0736DFAC510D}"/>
              </a:ext>
            </a:extLst>
          </p:cNvPr>
          <p:cNvCxnSpPr>
            <a:cxnSpLocks/>
          </p:cNvCxnSpPr>
          <p:nvPr/>
        </p:nvCxnSpPr>
        <p:spPr>
          <a:xfrm flipH="1">
            <a:off x="2421892" y="1960415"/>
            <a:ext cx="5970268"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a:extLst>
              <a:ext uri="{FF2B5EF4-FFF2-40B4-BE49-F238E27FC236}">
                <a16:creationId xmlns:a16="http://schemas.microsoft.com/office/drawing/2014/main" id="{249FEE44-11AF-757A-CA25-09F55EDD5E2C}"/>
              </a:ext>
            </a:extLst>
          </p:cNvPr>
          <p:cNvCxnSpPr>
            <a:stCxn id="1614" idx="1"/>
            <a:endCxn id="1604" idx="1"/>
          </p:cNvCxnSpPr>
          <p:nvPr/>
        </p:nvCxnSpPr>
        <p:spPr>
          <a:xfrm rot="10800000">
            <a:off x="1839863" y="5638705"/>
            <a:ext cx="3160434" cy="983489"/>
          </a:xfrm>
          <a:prstGeom prst="bentConnector3">
            <a:avLst>
              <a:gd name="adj1" fmla="val 107233"/>
            </a:avLst>
          </a:prstGeom>
          <a:noFill/>
          <a:ln w="19050" cap="flat" cmpd="sng">
            <a:solidFill>
              <a:schemeClr val="accent2"/>
            </a:solidFill>
            <a:prstDash val="solid"/>
            <a:miter lim="800000"/>
            <a:headEnd type="triangle" w="lg" len="lg"/>
            <a:tailEnd type="triangle" w="lg" len="lg"/>
          </a:ln>
        </p:spPr>
      </p:cxnSp>
      <p:cxnSp>
        <p:nvCxnSpPr>
          <p:cNvPr id="1669" name="Google Shape;1669;p116">
            <a:extLst>
              <a:ext uri="{FF2B5EF4-FFF2-40B4-BE49-F238E27FC236}">
                <a16:creationId xmlns:a16="http://schemas.microsoft.com/office/drawing/2014/main" id="{0DD96E73-7D8F-0710-830E-887E6F430099}"/>
              </a:ext>
            </a:extLst>
          </p:cNvPr>
          <p:cNvCxnSpPr>
            <a:stCxn id="1614" idx="3"/>
            <a:endCxn id="1649" idx="1"/>
          </p:cNvCxnSpPr>
          <p:nvPr/>
        </p:nvCxnSpPr>
        <p:spPr>
          <a:xfrm flipV="1">
            <a:off x="5540297" y="5638704"/>
            <a:ext cx="2750416" cy="983489"/>
          </a:xfrm>
          <a:prstGeom prst="bentConnector3">
            <a:avLst>
              <a:gd name="adj1" fmla="val 91557"/>
            </a:avLst>
          </a:prstGeom>
          <a:noFill/>
          <a:ln w="19050" cap="flat" cmpd="sng">
            <a:solidFill>
              <a:schemeClr val="accent2"/>
            </a:solidFill>
            <a:prstDash val="solid"/>
            <a:miter lim="800000"/>
            <a:headEnd type="triangle" w="lg" len="lg"/>
            <a:tailEnd type="triangle" w="lg" len="lg"/>
          </a:ln>
        </p:spPr>
      </p:cxnSp>
      <p:pic>
        <p:nvPicPr>
          <p:cNvPr id="1670" name="Google Shape;1670;p116">
            <a:extLst>
              <a:ext uri="{FF2B5EF4-FFF2-40B4-BE49-F238E27FC236}">
                <a16:creationId xmlns:a16="http://schemas.microsoft.com/office/drawing/2014/main" id="{638F1548-70C0-046B-9CE4-60F6789999FF}"/>
              </a:ext>
            </a:extLst>
          </p:cNvPr>
          <p:cNvPicPr preferRelativeResize="0">
            <a:picLocks noChangeAspect="1"/>
          </p:cNvPicPr>
          <p:nvPr/>
        </p:nvPicPr>
        <p:blipFill rotWithShape="1">
          <a:blip r:embed="rId10">
            <a:alphaModFix/>
          </a:blip>
          <a:srcRect/>
          <a:stretch/>
        </p:blipFill>
        <p:spPr>
          <a:xfrm>
            <a:off x="10876018" y="983862"/>
            <a:ext cx="900000" cy="900000"/>
          </a:xfrm>
          <a:prstGeom prst="rect">
            <a:avLst/>
          </a:prstGeom>
          <a:noFill/>
          <a:ln>
            <a:noFill/>
          </a:ln>
        </p:spPr>
      </p:pic>
      <p:pic>
        <p:nvPicPr>
          <p:cNvPr id="1671" name="Google Shape;1671;p116">
            <a:extLst>
              <a:ext uri="{FF2B5EF4-FFF2-40B4-BE49-F238E27FC236}">
                <a16:creationId xmlns:a16="http://schemas.microsoft.com/office/drawing/2014/main" id="{7D023487-3609-ADC0-F72C-3C0D7BF3CBAF}"/>
              </a:ext>
            </a:extLst>
          </p:cNvPr>
          <p:cNvPicPr preferRelativeResize="0">
            <a:picLocks noChangeAspect="1"/>
          </p:cNvPicPr>
          <p:nvPr/>
        </p:nvPicPr>
        <p:blipFill rotWithShape="1">
          <a:blip r:embed="rId11">
            <a:alphaModFix/>
          </a:blip>
          <a:srcRect/>
          <a:stretch/>
        </p:blipFill>
        <p:spPr>
          <a:xfrm>
            <a:off x="10876018" y="5445165"/>
            <a:ext cx="900000" cy="900000"/>
          </a:xfrm>
          <a:prstGeom prst="rect">
            <a:avLst/>
          </a:prstGeom>
          <a:noFill/>
          <a:ln>
            <a:noFill/>
          </a:ln>
        </p:spPr>
      </p:pic>
      <p:pic>
        <p:nvPicPr>
          <p:cNvPr id="1672" name="Google Shape;1672;p116">
            <a:extLst>
              <a:ext uri="{FF2B5EF4-FFF2-40B4-BE49-F238E27FC236}">
                <a16:creationId xmlns:a16="http://schemas.microsoft.com/office/drawing/2014/main" id="{074F19E3-28D8-FAB3-6FB3-2E883C471269}"/>
              </a:ext>
            </a:extLst>
          </p:cNvPr>
          <p:cNvPicPr preferRelativeResize="0">
            <a:picLocks noChangeAspect="1"/>
          </p:cNvPicPr>
          <p:nvPr/>
        </p:nvPicPr>
        <p:blipFill rotWithShape="1">
          <a:blip r:embed="rId12">
            <a:alphaModFix/>
          </a:blip>
          <a:srcRect/>
          <a:stretch/>
        </p:blipFill>
        <p:spPr>
          <a:xfrm>
            <a:off x="10876018" y="3214514"/>
            <a:ext cx="900000" cy="900000"/>
          </a:xfrm>
          <a:prstGeom prst="rect">
            <a:avLst/>
          </a:prstGeom>
          <a:noFill/>
          <a:ln>
            <a:noFill/>
          </a:ln>
        </p:spPr>
      </p:pic>
      <p:pic>
        <p:nvPicPr>
          <p:cNvPr id="1673" name="Google Shape;1673;p116">
            <a:extLst>
              <a:ext uri="{FF2B5EF4-FFF2-40B4-BE49-F238E27FC236}">
                <a16:creationId xmlns:a16="http://schemas.microsoft.com/office/drawing/2014/main" id="{59B5EEC9-D75E-10BD-FFA7-E688E36DADAA}"/>
              </a:ext>
            </a:extLst>
          </p:cNvPr>
          <p:cNvPicPr preferRelativeResize="0">
            <a:picLocks noChangeAspect="1"/>
          </p:cNvPicPr>
          <p:nvPr/>
        </p:nvPicPr>
        <p:blipFill rotWithShape="1">
          <a:blip r:embed="rId13">
            <a:alphaModFix/>
          </a:blip>
          <a:srcRect/>
          <a:stretch/>
        </p:blipFill>
        <p:spPr>
          <a:xfrm>
            <a:off x="10876018" y="2099188"/>
            <a:ext cx="900000" cy="900000"/>
          </a:xfrm>
          <a:prstGeom prst="rect">
            <a:avLst/>
          </a:prstGeom>
          <a:noFill/>
          <a:ln>
            <a:noFill/>
          </a:ln>
        </p:spPr>
      </p:pic>
      <p:pic>
        <p:nvPicPr>
          <p:cNvPr id="1674" name="Google Shape;1674;p116">
            <a:extLst>
              <a:ext uri="{FF2B5EF4-FFF2-40B4-BE49-F238E27FC236}">
                <a16:creationId xmlns:a16="http://schemas.microsoft.com/office/drawing/2014/main" id="{1ED41A77-0B38-F8BC-9387-84351205BDC2}"/>
              </a:ext>
            </a:extLst>
          </p:cNvPr>
          <p:cNvPicPr preferRelativeResize="0">
            <a:picLocks noChangeAspect="1"/>
          </p:cNvPicPr>
          <p:nvPr/>
        </p:nvPicPr>
        <p:blipFill rotWithShape="1">
          <a:blip r:embed="rId14">
            <a:alphaModFix/>
          </a:blip>
          <a:srcRect/>
          <a:stretch/>
        </p:blipFill>
        <p:spPr>
          <a:xfrm>
            <a:off x="10876018" y="4329840"/>
            <a:ext cx="900000" cy="900000"/>
          </a:xfrm>
          <a:prstGeom prst="rect">
            <a:avLst/>
          </a:prstGeom>
          <a:noFill/>
          <a:ln>
            <a:noFill/>
          </a:ln>
        </p:spPr>
      </p:pic>
      <p:cxnSp>
        <p:nvCxnSpPr>
          <p:cNvPr id="1675" name="Google Shape;1675;p116">
            <a:extLst>
              <a:ext uri="{FF2B5EF4-FFF2-40B4-BE49-F238E27FC236}">
                <a16:creationId xmlns:a16="http://schemas.microsoft.com/office/drawing/2014/main" id="{A18A7B7F-880C-8AF5-61BC-A3DBAEAA76D5}"/>
              </a:ext>
            </a:extLst>
          </p:cNvPr>
          <p:cNvCxnSpPr>
            <a:cxnSpLocks/>
            <a:stCxn id="31" idx="6"/>
            <a:endCxn id="1670" idx="1"/>
          </p:cNvCxnSpPr>
          <p:nvPr/>
        </p:nvCxnSpPr>
        <p:spPr>
          <a:xfrm flipV="1">
            <a:off x="8918890" y="1433862"/>
            <a:ext cx="1957128" cy="52168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7" name="Google Shape;1677;p116">
            <a:extLst>
              <a:ext uri="{FF2B5EF4-FFF2-40B4-BE49-F238E27FC236}">
                <a16:creationId xmlns:a16="http://schemas.microsoft.com/office/drawing/2014/main" id="{C8140301-EEE3-70C1-416A-E563EDA3CF55}"/>
              </a:ext>
            </a:extLst>
          </p:cNvPr>
          <p:cNvCxnSpPr>
            <a:cxnSpLocks/>
            <a:stCxn id="31" idx="6"/>
            <a:endCxn id="1673" idx="1"/>
          </p:cNvCxnSpPr>
          <p:nvPr/>
        </p:nvCxnSpPr>
        <p:spPr>
          <a:xfrm>
            <a:off x="8918890" y="1955549"/>
            <a:ext cx="1957128" cy="59363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8" name="Google Shape;1678;p116">
            <a:extLst>
              <a:ext uri="{FF2B5EF4-FFF2-40B4-BE49-F238E27FC236}">
                <a16:creationId xmlns:a16="http://schemas.microsoft.com/office/drawing/2014/main" id="{A5FCD415-E169-C4EE-8279-507DDD027671}"/>
              </a:ext>
            </a:extLst>
          </p:cNvPr>
          <p:cNvCxnSpPr>
            <a:cxnSpLocks/>
            <a:stCxn id="1672" idx="1"/>
            <a:endCxn id="31" idx="6"/>
          </p:cNvCxnSpPr>
          <p:nvPr/>
        </p:nvCxnSpPr>
        <p:spPr>
          <a:xfrm rot="10800000">
            <a:off x="8918890" y="1955550"/>
            <a:ext cx="1957128" cy="1708965"/>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9" name="Google Shape;1679;p116">
            <a:extLst>
              <a:ext uri="{FF2B5EF4-FFF2-40B4-BE49-F238E27FC236}">
                <a16:creationId xmlns:a16="http://schemas.microsoft.com/office/drawing/2014/main" id="{EBC7287C-93F9-BEFD-C778-F13D7ACFDD9A}"/>
              </a:ext>
            </a:extLst>
          </p:cNvPr>
          <p:cNvCxnSpPr>
            <a:cxnSpLocks/>
            <a:stCxn id="31" idx="6"/>
            <a:endCxn id="1674" idx="1"/>
          </p:cNvCxnSpPr>
          <p:nvPr/>
        </p:nvCxnSpPr>
        <p:spPr>
          <a:xfrm>
            <a:off x="8918890" y="1955549"/>
            <a:ext cx="1957128" cy="2824291"/>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80" name="Google Shape;1680;p116">
            <a:extLst>
              <a:ext uri="{FF2B5EF4-FFF2-40B4-BE49-F238E27FC236}">
                <a16:creationId xmlns:a16="http://schemas.microsoft.com/office/drawing/2014/main" id="{D8337D44-BDEB-5B52-B54C-B313269D921D}"/>
              </a:ext>
            </a:extLst>
          </p:cNvPr>
          <p:cNvCxnSpPr>
            <a:cxnSpLocks/>
            <a:stCxn id="31" idx="6"/>
            <a:endCxn id="1671" idx="1"/>
          </p:cNvCxnSpPr>
          <p:nvPr/>
        </p:nvCxnSpPr>
        <p:spPr>
          <a:xfrm>
            <a:off x="8918890" y="1955549"/>
            <a:ext cx="1957128" cy="3939616"/>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676" name="Google Shape;1676;p116">
            <a:extLst>
              <a:ext uri="{FF2B5EF4-FFF2-40B4-BE49-F238E27FC236}">
                <a16:creationId xmlns:a16="http://schemas.microsoft.com/office/drawing/2014/main" id="{83BF602D-633C-0F33-802C-9B87DC895620}"/>
              </a:ext>
            </a:extLst>
          </p:cNvPr>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681" name="Google Shape;1681;p116">
            <a:extLst>
              <a:ext uri="{FF2B5EF4-FFF2-40B4-BE49-F238E27FC236}">
                <a16:creationId xmlns:a16="http://schemas.microsoft.com/office/drawing/2014/main" id="{1683B171-B55E-CC68-E1F0-40016B5C8932}"/>
              </a:ext>
            </a:extLst>
          </p:cNvPr>
          <p:cNvCxnSpPr>
            <a:stCxn id="1614" idx="1"/>
            <a:endCxn id="1628" idx="1"/>
          </p:cNvCxnSpPr>
          <p:nvPr/>
        </p:nvCxnSpPr>
        <p:spPr>
          <a:xfrm rot="10800000">
            <a:off x="4972969" y="5638705"/>
            <a:ext cx="27328" cy="983489"/>
          </a:xfrm>
          <a:prstGeom prst="bentConnector3">
            <a:avLst>
              <a:gd name="adj1" fmla="val 936505"/>
            </a:avLst>
          </a:prstGeom>
          <a:noFill/>
          <a:ln w="19050" cap="flat" cmpd="sng">
            <a:solidFill>
              <a:schemeClr val="accent2"/>
            </a:solidFill>
            <a:prstDash val="solid"/>
            <a:miter lim="800000"/>
            <a:headEnd type="triangle" w="lg" len="lg"/>
            <a:tailEnd type="triangle" w="lg" len="lg"/>
          </a:ln>
        </p:spPr>
      </p:cxnSp>
      <p:sp>
        <p:nvSpPr>
          <p:cNvPr id="1682" name="Google Shape;1682;p116">
            <a:extLst>
              <a:ext uri="{FF2B5EF4-FFF2-40B4-BE49-F238E27FC236}">
                <a16:creationId xmlns:a16="http://schemas.microsoft.com/office/drawing/2014/main" id="{52D0703A-FBF2-0286-2E71-6A8B4CF644B6}"/>
              </a:ext>
            </a:extLst>
          </p:cNvPr>
          <p:cNvSpPr txBox="1"/>
          <p:nvPr/>
        </p:nvSpPr>
        <p:spPr>
          <a:xfrm>
            <a:off x="2749717" y="2292602"/>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a:extLst>
              <a:ext uri="{FF2B5EF4-FFF2-40B4-BE49-F238E27FC236}">
                <a16:creationId xmlns:a16="http://schemas.microsoft.com/office/drawing/2014/main" id="{CBF8A608-0721-DD0B-19C9-95DE6E710417}"/>
              </a:ext>
            </a:extLst>
          </p:cNvPr>
          <p:cNvSpPr txBox="1"/>
          <p:nvPr/>
        </p:nvSpPr>
        <p:spPr>
          <a:xfrm>
            <a:off x="2755601" y="4399060"/>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a:extLst>
              <a:ext uri="{FF2B5EF4-FFF2-40B4-BE49-F238E27FC236}">
                <a16:creationId xmlns:a16="http://schemas.microsoft.com/office/drawing/2014/main" id="{55F69298-D478-C129-CE19-DB912BA5B928}"/>
              </a:ext>
            </a:extLst>
          </p:cNvPr>
          <p:cNvSpPr txBox="1"/>
          <p:nvPr/>
        </p:nvSpPr>
        <p:spPr>
          <a:xfrm>
            <a:off x="2778444" y="5392170"/>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grpSp>
        <p:nvGrpSpPr>
          <p:cNvPr id="8" name="Group 7">
            <a:extLst>
              <a:ext uri="{FF2B5EF4-FFF2-40B4-BE49-F238E27FC236}">
                <a16:creationId xmlns:a16="http://schemas.microsoft.com/office/drawing/2014/main" id="{D283BD32-FC3C-1386-75A8-61C95308EC31}"/>
              </a:ext>
            </a:extLst>
          </p:cNvPr>
          <p:cNvGrpSpPr>
            <a:grpSpLocks noChangeAspect="1"/>
          </p:cNvGrpSpPr>
          <p:nvPr/>
        </p:nvGrpSpPr>
        <p:grpSpPr>
          <a:xfrm>
            <a:off x="1861277" y="3080026"/>
            <a:ext cx="792000" cy="792000"/>
            <a:chOff x="1019262" y="2859028"/>
            <a:chExt cx="1080000" cy="1080000"/>
          </a:xfrm>
        </p:grpSpPr>
        <p:pic>
          <p:nvPicPr>
            <p:cNvPr id="5" name="Google Shape;1562;p49">
              <a:extLst>
                <a:ext uri="{FF2B5EF4-FFF2-40B4-BE49-F238E27FC236}">
                  <a16:creationId xmlns:a16="http://schemas.microsoft.com/office/drawing/2014/main" id="{22C0ED9A-15D1-F9FE-BEAA-52D4F48C57E8}"/>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6" name="Google Shape;1583;p49">
              <a:extLst>
                <a:ext uri="{FF2B5EF4-FFF2-40B4-BE49-F238E27FC236}">
                  <a16:creationId xmlns:a16="http://schemas.microsoft.com/office/drawing/2014/main" id="{A43793C5-814E-9F43-E62C-6B370A756027}"/>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7" name="Google Shape;1584;p49">
              <a:extLst>
                <a:ext uri="{FF2B5EF4-FFF2-40B4-BE49-F238E27FC236}">
                  <a16:creationId xmlns:a16="http://schemas.microsoft.com/office/drawing/2014/main" id="{0D1EB44F-AFDE-CABD-B8CB-7533E7FFB9F4}"/>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9" name="Group 8">
            <a:extLst>
              <a:ext uri="{FF2B5EF4-FFF2-40B4-BE49-F238E27FC236}">
                <a16:creationId xmlns:a16="http://schemas.microsoft.com/office/drawing/2014/main" id="{75BB6E6F-C57C-2146-1695-7510ECEB8991}"/>
              </a:ext>
            </a:extLst>
          </p:cNvPr>
          <p:cNvGrpSpPr>
            <a:grpSpLocks noChangeAspect="1"/>
          </p:cNvGrpSpPr>
          <p:nvPr/>
        </p:nvGrpSpPr>
        <p:grpSpPr>
          <a:xfrm>
            <a:off x="4967164" y="3080026"/>
            <a:ext cx="792000" cy="792000"/>
            <a:chOff x="1019262" y="2859028"/>
            <a:chExt cx="1080000" cy="1080000"/>
          </a:xfrm>
        </p:grpSpPr>
        <p:pic>
          <p:nvPicPr>
            <p:cNvPr id="10" name="Google Shape;1562;p49">
              <a:extLst>
                <a:ext uri="{FF2B5EF4-FFF2-40B4-BE49-F238E27FC236}">
                  <a16:creationId xmlns:a16="http://schemas.microsoft.com/office/drawing/2014/main" id="{D0D9D0CA-0C84-1D49-8D7E-F8FB2E14B326}"/>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1" name="Google Shape;1583;p49">
              <a:extLst>
                <a:ext uri="{FF2B5EF4-FFF2-40B4-BE49-F238E27FC236}">
                  <a16:creationId xmlns:a16="http://schemas.microsoft.com/office/drawing/2014/main" id="{1427D500-8095-8F07-D131-5DC475957055}"/>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2" name="Google Shape;1584;p49">
              <a:extLst>
                <a:ext uri="{FF2B5EF4-FFF2-40B4-BE49-F238E27FC236}">
                  <a16:creationId xmlns:a16="http://schemas.microsoft.com/office/drawing/2014/main" id="{06BA71EC-D817-A725-E93F-05FC8D8D9E32}"/>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13" name="Group 12">
            <a:extLst>
              <a:ext uri="{FF2B5EF4-FFF2-40B4-BE49-F238E27FC236}">
                <a16:creationId xmlns:a16="http://schemas.microsoft.com/office/drawing/2014/main" id="{16576718-FDF5-17C1-ABB3-AF7CE12E2C46}"/>
              </a:ext>
            </a:extLst>
          </p:cNvPr>
          <p:cNvGrpSpPr>
            <a:grpSpLocks noChangeAspect="1"/>
          </p:cNvGrpSpPr>
          <p:nvPr/>
        </p:nvGrpSpPr>
        <p:grpSpPr>
          <a:xfrm>
            <a:off x="8280650" y="3080026"/>
            <a:ext cx="792000" cy="792000"/>
            <a:chOff x="1019262" y="2859028"/>
            <a:chExt cx="1080000" cy="1080000"/>
          </a:xfrm>
        </p:grpSpPr>
        <p:pic>
          <p:nvPicPr>
            <p:cNvPr id="14" name="Google Shape;1562;p49">
              <a:extLst>
                <a:ext uri="{FF2B5EF4-FFF2-40B4-BE49-F238E27FC236}">
                  <a16:creationId xmlns:a16="http://schemas.microsoft.com/office/drawing/2014/main" id="{BC4AF736-213D-9A3C-C786-55DFDAEB57F1}"/>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5" name="Google Shape;1583;p49">
              <a:extLst>
                <a:ext uri="{FF2B5EF4-FFF2-40B4-BE49-F238E27FC236}">
                  <a16:creationId xmlns:a16="http://schemas.microsoft.com/office/drawing/2014/main" id="{55EC78C1-6D7B-3198-DF17-E7F69B848376}"/>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6" name="Google Shape;1584;p49">
              <a:extLst>
                <a:ext uri="{FF2B5EF4-FFF2-40B4-BE49-F238E27FC236}">
                  <a16:creationId xmlns:a16="http://schemas.microsoft.com/office/drawing/2014/main" id="{F8776DB3-7097-B5C2-FA39-D057A75666C8}"/>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sp>
        <p:nvSpPr>
          <p:cNvPr id="23" name="Oval 22">
            <a:extLst>
              <a:ext uri="{FF2B5EF4-FFF2-40B4-BE49-F238E27FC236}">
                <a16:creationId xmlns:a16="http://schemas.microsoft.com/office/drawing/2014/main" id="{477543BB-A703-B09E-3D95-B11CA0A31374}"/>
              </a:ext>
            </a:extLst>
          </p:cNvPr>
          <p:cNvSpPr/>
          <p:nvPr/>
        </p:nvSpPr>
        <p:spPr>
          <a:xfrm>
            <a:off x="2103862" y="2110771"/>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cxnSp>
        <p:nvCxnSpPr>
          <p:cNvPr id="25" name="Google Shape;1659;p116">
            <a:extLst>
              <a:ext uri="{FF2B5EF4-FFF2-40B4-BE49-F238E27FC236}">
                <a16:creationId xmlns:a16="http://schemas.microsoft.com/office/drawing/2014/main" id="{6BC9DDC8-29E1-9545-ECBA-87A076CD6535}"/>
              </a:ext>
            </a:extLst>
          </p:cNvPr>
          <p:cNvCxnSpPr>
            <a:cxnSpLocks/>
            <a:stCxn id="10" idx="2"/>
            <a:endCxn id="5" idx="2"/>
          </p:cNvCxnSpPr>
          <p:nvPr/>
        </p:nvCxnSpPr>
        <p:spPr>
          <a:xfrm rot="5400000">
            <a:off x="3810221" y="2319083"/>
            <a:ext cx="12700" cy="3105887"/>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28" name="Google Shape;1659;p116">
            <a:extLst>
              <a:ext uri="{FF2B5EF4-FFF2-40B4-BE49-F238E27FC236}">
                <a16:creationId xmlns:a16="http://schemas.microsoft.com/office/drawing/2014/main" id="{9BA20C92-E85E-1B13-5D59-F1CC44107B04}"/>
              </a:ext>
            </a:extLst>
          </p:cNvPr>
          <p:cNvCxnSpPr>
            <a:cxnSpLocks/>
            <a:stCxn id="14" idx="2"/>
            <a:endCxn id="10" idx="2"/>
          </p:cNvCxnSpPr>
          <p:nvPr/>
        </p:nvCxnSpPr>
        <p:spPr>
          <a:xfrm rot="5400000">
            <a:off x="7019907" y="2215283"/>
            <a:ext cx="12700" cy="331348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sp>
        <p:nvSpPr>
          <p:cNvPr id="31" name="Oval 30">
            <a:extLst>
              <a:ext uri="{FF2B5EF4-FFF2-40B4-BE49-F238E27FC236}">
                <a16:creationId xmlns:a16="http://schemas.microsoft.com/office/drawing/2014/main" id="{D8860A10-D140-4F06-1A53-9063F680424A}"/>
              </a:ext>
            </a:extLst>
          </p:cNvPr>
          <p:cNvSpPr/>
          <p:nvPr/>
        </p:nvSpPr>
        <p:spPr>
          <a:xfrm>
            <a:off x="8791890" y="1892049"/>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2" name="TextBox 41">
            <a:extLst>
              <a:ext uri="{FF2B5EF4-FFF2-40B4-BE49-F238E27FC236}">
                <a16:creationId xmlns:a16="http://schemas.microsoft.com/office/drawing/2014/main" id="{14EF65A4-0BAE-DBBE-7884-FB6BA6660DBA}"/>
              </a:ext>
            </a:extLst>
          </p:cNvPr>
          <p:cNvSpPr txBox="1"/>
          <p:nvPr/>
        </p:nvSpPr>
        <p:spPr>
          <a:xfrm>
            <a:off x="2797991" y="3227575"/>
            <a:ext cx="889000" cy="584775"/>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sp>
        <p:nvSpPr>
          <p:cNvPr id="46" name="Google Shape;1612;p116">
            <a:extLst>
              <a:ext uri="{FF2B5EF4-FFF2-40B4-BE49-F238E27FC236}">
                <a16:creationId xmlns:a16="http://schemas.microsoft.com/office/drawing/2014/main" id="{F2DF62E2-7BF9-4F9A-7E59-88824A211ED2}"/>
              </a:ext>
            </a:extLst>
          </p:cNvPr>
          <p:cNvSpPr txBox="1"/>
          <p:nvPr/>
        </p:nvSpPr>
        <p:spPr>
          <a:xfrm>
            <a:off x="771972"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7" name="Google Shape;1612;p116">
            <a:extLst>
              <a:ext uri="{FF2B5EF4-FFF2-40B4-BE49-F238E27FC236}">
                <a16:creationId xmlns:a16="http://schemas.microsoft.com/office/drawing/2014/main" id="{19ACBCB0-0D11-FD0F-19DD-3FF41CC7E8F8}"/>
              </a:ext>
            </a:extLst>
          </p:cNvPr>
          <p:cNvSpPr txBox="1"/>
          <p:nvPr/>
        </p:nvSpPr>
        <p:spPr>
          <a:xfrm>
            <a:off x="3890419"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8" name="Google Shape;1612;p116">
            <a:extLst>
              <a:ext uri="{FF2B5EF4-FFF2-40B4-BE49-F238E27FC236}">
                <a16:creationId xmlns:a16="http://schemas.microsoft.com/office/drawing/2014/main" id="{542B8F4D-4496-E0B1-0823-F7B43A9987AB}"/>
              </a:ext>
            </a:extLst>
          </p:cNvPr>
          <p:cNvSpPr txBox="1"/>
          <p:nvPr/>
        </p:nvSpPr>
        <p:spPr>
          <a:xfrm>
            <a:off x="7202994"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9" name="Google Shape;1612;p116">
            <a:extLst>
              <a:ext uri="{FF2B5EF4-FFF2-40B4-BE49-F238E27FC236}">
                <a16:creationId xmlns:a16="http://schemas.microsoft.com/office/drawing/2014/main" id="{9C0563B8-5C4B-C008-3E49-3B39F5B0D1C3}"/>
              </a:ext>
            </a:extLst>
          </p:cNvPr>
          <p:cNvSpPr txBox="1"/>
          <p:nvPr/>
        </p:nvSpPr>
        <p:spPr>
          <a:xfrm>
            <a:off x="46840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50" name="Google Shape;1612;p116">
            <a:extLst>
              <a:ext uri="{FF2B5EF4-FFF2-40B4-BE49-F238E27FC236}">
                <a16:creationId xmlns:a16="http://schemas.microsoft.com/office/drawing/2014/main" id="{7AC039DE-308B-53AB-FD18-1C0F53BFD1CE}"/>
              </a:ext>
            </a:extLst>
          </p:cNvPr>
          <p:cNvSpPr txBox="1"/>
          <p:nvPr/>
        </p:nvSpPr>
        <p:spPr>
          <a:xfrm>
            <a:off x="79352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28606238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688">
          <a:extLst>
            <a:ext uri="{FF2B5EF4-FFF2-40B4-BE49-F238E27FC236}">
              <a16:creationId xmlns:a16="http://schemas.microsoft.com/office/drawing/2014/main" id="{EA4067B7-2E5F-5D72-6827-1F60B9E1156E}"/>
            </a:ext>
          </a:extLst>
        </p:cNvPr>
        <p:cNvGrpSpPr/>
        <p:nvPr/>
      </p:nvGrpSpPr>
      <p:grpSpPr>
        <a:xfrm>
          <a:off x="0" y="0"/>
          <a:ext cx="0" cy="0"/>
          <a:chOff x="0" y="0"/>
          <a:chExt cx="0" cy="0"/>
        </a:xfrm>
      </p:grpSpPr>
      <p:cxnSp>
        <p:nvCxnSpPr>
          <p:cNvPr id="1722" name="Google Shape;1667;p116">
            <a:extLst>
              <a:ext uri="{FF2B5EF4-FFF2-40B4-BE49-F238E27FC236}">
                <a16:creationId xmlns:a16="http://schemas.microsoft.com/office/drawing/2014/main" id="{8D8F18A8-E3E1-2956-868C-2F8541DBCA5B}"/>
              </a:ext>
            </a:extLst>
          </p:cNvPr>
          <p:cNvCxnSpPr>
            <a:cxnSpLocks/>
            <a:stCxn id="5" idx="2"/>
            <a:endCxn id="1728" idx="2"/>
          </p:cNvCxnSpPr>
          <p:nvPr/>
        </p:nvCxnSpPr>
        <p:spPr>
          <a:xfrm rot="16200000" flipH="1">
            <a:off x="1784345" y="2063912"/>
            <a:ext cx="2505273" cy="3708725"/>
          </a:xfrm>
          <a:prstGeom prst="bentConnector2">
            <a:avLst/>
          </a:prstGeom>
          <a:noFill/>
          <a:ln w="19050" cap="flat" cmpd="sng">
            <a:solidFill>
              <a:schemeClr val="dk1"/>
            </a:solidFill>
            <a:prstDash val="solid"/>
            <a:miter lim="800000"/>
            <a:headEnd type="triangle" w="lg" len="lg"/>
            <a:tailEnd type="triangle" w="lg" len="lg"/>
          </a:ln>
        </p:spPr>
      </p:cxnSp>
      <p:sp>
        <p:nvSpPr>
          <p:cNvPr id="1673" name="Google Shape;308;p39">
            <a:extLst>
              <a:ext uri="{FF2B5EF4-FFF2-40B4-BE49-F238E27FC236}">
                <a16:creationId xmlns:a16="http://schemas.microsoft.com/office/drawing/2014/main" id="{4C28607D-16C0-E6DC-C134-622CDF3A21C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89" name="Google Shape;1689;p117">
            <a:extLst>
              <a:ext uri="{FF2B5EF4-FFF2-40B4-BE49-F238E27FC236}">
                <a16:creationId xmlns:a16="http://schemas.microsoft.com/office/drawing/2014/main" id="{29803028-64D7-74C6-38E9-34223C8DA9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a:extLst>
              <a:ext uri="{FF2B5EF4-FFF2-40B4-BE49-F238E27FC236}">
                <a16:creationId xmlns:a16="http://schemas.microsoft.com/office/drawing/2014/main" id="{3FC2F498-4369-F631-F4CB-D802CF3EE1FF}"/>
              </a:ext>
            </a:extLst>
          </p:cNvPr>
          <p:cNvGrpSpPr/>
          <p:nvPr/>
        </p:nvGrpSpPr>
        <p:grpSpPr>
          <a:xfrm>
            <a:off x="4119935" y="3781152"/>
            <a:ext cx="1590000" cy="1620000"/>
            <a:chOff x="3447990" y="2725615"/>
            <a:chExt cx="1855000" cy="1890000"/>
          </a:xfrm>
        </p:grpSpPr>
        <p:pic>
          <p:nvPicPr>
            <p:cNvPr id="1691" name="Google Shape;1691;p117">
              <a:extLst>
                <a:ext uri="{FF2B5EF4-FFF2-40B4-BE49-F238E27FC236}">
                  <a16:creationId xmlns:a16="http://schemas.microsoft.com/office/drawing/2014/main" id="{7324132E-35A7-925D-60BA-F97999C839F1}"/>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a:extLst>
                <a:ext uri="{FF2B5EF4-FFF2-40B4-BE49-F238E27FC236}">
                  <a16:creationId xmlns:a16="http://schemas.microsoft.com/office/drawing/2014/main" id="{9F7A7B83-C328-9704-F5F1-4B38E96695AE}"/>
                </a:ext>
              </a:extLst>
            </p:cNvPr>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a:extLst>
              <a:ext uri="{FF2B5EF4-FFF2-40B4-BE49-F238E27FC236}">
                <a16:creationId xmlns:a16="http://schemas.microsoft.com/office/drawing/2014/main" id="{86C3B6E4-7F95-9F75-DB30-833DF5D45F0E}"/>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a:extLst>
              <a:ext uri="{FF2B5EF4-FFF2-40B4-BE49-F238E27FC236}">
                <a16:creationId xmlns:a16="http://schemas.microsoft.com/office/drawing/2014/main" id="{BB0E22B6-A505-DF45-DC03-8772BEFB4684}"/>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a:extLst>
              <a:ext uri="{FF2B5EF4-FFF2-40B4-BE49-F238E27FC236}">
                <a16:creationId xmlns:a16="http://schemas.microsoft.com/office/drawing/2014/main" id="{9B8AE895-8518-5B0B-AC1C-E8002FA5D18E}"/>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a:extLst>
              <a:ext uri="{FF2B5EF4-FFF2-40B4-BE49-F238E27FC236}">
                <a16:creationId xmlns:a16="http://schemas.microsoft.com/office/drawing/2014/main" id="{0467BD91-E3EA-3688-2D28-B5ACF463D8E5}"/>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a:extLst>
              <a:ext uri="{FF2B5EF4-FFF2-40B4-BE49-F238E27FC236}">
                <a16:creationId xmlns:a16="http://schemas.microsoft.com/office/drawing/2014/main" id="{B5B94721-5B90-5E90-C610-7ED60991DF7B}"/>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a:extLst>
              <a:ext uri="{FF2B5EF4-FFF2-40B4-BE49-F238E27FC236}">
                <a16:creationId xmlns:a16="http://schemas.microsoft.com/office/drawing/2014/main" id="{5B46A8C0-09B3-885C-FBE5-F407062B6443}"/>
              </a:ext>
            </a:extLst>
          </p:cNvPr>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a:extLst>
              <a:ext uri="{FF2B5EF4-FFF2-40B4-BE49-F238E27FC236}">
                <a16:creationId xmlns:a16="http://schemas.microsoft.com/office/drawing/2014/main" id="{CFAE5392-9211-DA2A-1985-02045F5B258C}"/>
              </a:ext>
            </a:extLst>
          </p:cNvPr>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a:extLst>
              <a:ext uri="{FF2B5EF4-FFF2-40B4-BE49-F238E27FC236}">
                <a16:creationId xmlns:a16="http://schemas.microsoft.com/office/drawing/2014/main" id="{C33CE870-B55F-CB0F-FC79-5BE1A594CA30}"/>
              </a:ext>
            </a:extLst>
          </p:cNvPr>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a:extLst>
              <a:ext uri="{FF2B5EF4-FFF2-40B4-BE49-F238E27FC236}">
                <a16:creationId xmlns:a16="http://schemas.microsoft.com/office/drawing/2014/main" id="{54E26A8B-8B4F-5FEF-43CE-9D7680AD4596}"/>
              </a:ext>
            </a:extLst>
          </p:cNvPr>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a:extLst>
              <a:ext uri="{FF2B5EF4-FFF2-40B4-BE49-F238E27FC236}">
                <a16:creationId xmlns:a16="http://schemas.microsoft.com/office/drawing/2014/main" id="{A5945F5D-2C45-4DB6-E79E-7C15AC041033}"/>
              </a:ext>
            </a:extLst>
          </p:cNvPr>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6CE3EF7C-21F2-2454-3D88-881E22C3E315}"/>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E2C4685-8694-771F-F658-F2B9DE58726E}"/>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6" name="Google Shape;1591;p116">
              <a:extLst>
                <a:ext uri="{FF2B5EF4-FFF2-40B4-BE49-F238E27FC236}">
                  <a16:creationId xmlns:a16="http://schemas.microsoft.com/office/drawing/2014/main" id="{95CA3AC8-8A99-CE26-8D10-04C429B5B7AE}"/>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A5F71FF4-6AF7-393D-0EF2-78C20AC27A20}"/>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8" name="Google Shape;1593;p116">
                <a:extLst>
                  <a:ext uri="{FF2B5EF4-FFF2-40B4-BE49-F238E27FC236}">
                    <a16:creationId xmlns:a16="http://schemas.microsoft.com/office/drawing/2014/main" id="{2B03ACEF-C5F6-CC78-42F9-AD8F36B9B14C}"/>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7" name="Google Shape;1602;p116">
            <a:extLst>
              <a:ext uri="{FF2B5EF4-FFF2-40B4-BE49-F238E27FC236}">
                <a16:creationId xmlns:a16="http://schemas.microsoft.com/office/drawing/2014/main" id="{38AAC94B-DAEA-6F23-389D-9C03FB45E525}"/>
              </a:ext>
            </a:extLst>
          </p:cNvPr>
          <p:cNvGrpSpPr/>
          <p:nvPr/>
        </p:nvGrpSpPr>
        <p:grpSpPr>
          <a:xfrm>
            <a:off x="5624778" y="1674931"/>
            <a:ext cx="990000" cy="990000"/>
            <a:chOff x="1255662" y="2245241"/>
            <a:chExt cx="1440000" cy="1440000"/>
          </a:xfrm>
        </p:grpSpPr>
        <p:grpSp>
          <p:nvGrpSpPr>
            <p:cNvPr id="8" name="Google Shape;1603;p116">
              <a:extLst>
                <a:ext uri="{FF2B5EF4-FFF2-40B4-BE49-F238E27FC236}">
                  <a16:creationId xmlns:a16="http://schemas.microsoft.com/office/drawing/2014/main" id="{78D2B62A-72FA-1601-684C-BC5DACFE37EC}"/>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A161A016-1619-4077-87B8-4D2779511498}"/>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1B5D0A8C-0CC0-0F93-EE25-B8123ECBA64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B8F5CFA3-2752-92AA-5C27-A639EAAC8D64}"/>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B0260311-4BBD-0D02-5466-C9636AD9FA53}"/>
              </a:ext>
            </a:extLst>
          </p:cNvPr>
          <p:cNvGrpSpPr/>
          <p:nvPr/>
        </p:nvGrpSpPr>
        <p:grpSpPr>
          <a:xfrm>
            <a:off x="2762603" y="1675639"/>
            <a:ext cx="990000" cy="990000"/>
            <a:chOff x="1255662" y="2316177"/>
            <a:chExt cx="1440000" cy="1440000"/>
          </a:xfrm>
        </p:grpSpPr>
        <p:grpSp>
          <p:nvGrpSpPr>
            <p:cNvPr id="13" name="Google Shape;1598;p116">
              <a:extLst>
                <a:ext uri="{FF2B5EF4-FFF2-40B4-BE49-F238E27FC236}">
                  <a16:creationId xmlns:a16="http://schemas.microsoft.com/office/drawing/2014/main" id="{1230AA06-75FE-3C90-A1F6-B8B6ABD426E7}"/>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FA033C2D-6848-C851-A2A4-4CE26EE01C2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478538DD-E495-DE68-CF0D-FA3D7A8F185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C5A7E097-39CB-6E0B-F5B1-3A18F906D104}"/>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7019A00F-562E-E735-AF61-A27C886D16F4}"/>
              </a:ext>
            </a:extLst>
          </p:cNvPr>
          <p:cNvGrpSpPr/>
          <p:nvPr/>
        </p:nvGrpSpPr>
        <p:grpSpPr>
          <a:xfrm>
            <a:off x="7713797" y="1681089"/>
            <a:ext cx="990000" cy="990000"/>
            <a:chOff x="1255662" y="2316177"/>
            <a:chExt cx="1440000" cy="1440000"/>
          </a:xfrm>
        </p:grpSpPr>
        <p:grpSp>
          <p:nvGrpSpPr>
            <p:cNvPr id="18" name="Google Shape;1598;p116">
              <a:extLst>
                <a:ext uri="{FF2B5EF4-FFF2-40B4-BE49-F238E27FC236}">
                  <a16:creationId xmlns:a16="http://schemas.microsoft.com/office/drawing/2014/main" id="{EEF9B758-5384-6E42-D645-C631D0A64674}"/>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401D3B27-6FEB-8EDB-05D9-43B3589A3CF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076FE7D5-12EF-BFB4-F821-DE00BF031261}"/>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6E62613-4886-FE52-B913-EDC6541236A0}"/>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39" name="Group 38">
            <a:extLst>
              <a:ext uri="{FF2B5EF4-FFF2-40B4-BE49-F238E27FC236}">
                <a16:creationId xmlns:a16="http://schemas.microsoft.com/office/drawing/2014/main" id="{410D60AD-0C49-9119-D173-BB09982A2E23}"/>
              </a:ext>
            </a:extLst>
          </p:cNvPr>
          <p:cNvGrpSpPr/>
          <p:nvPr/>
        </p:nvGrpSpPr>
        <p:grpSpPr>
          <a:xfrm>
            <a:off x="2673297" y="1159321"/>
            <a:ext cx="1898191" cy="1757167"/>
            <a:chOff x="456725" y="1036368"/>
            <a:chExt cx="1898191" cy="1757167"/>
          </a:xfrm>
        </p:grpSpPr>
        <p:sp>
          <p:nvSpPr>
            <p:cNvPr id="40" name="Google Shape;1590;p116">
              <a:extLst>
                <a:ext uri="{FF2B5EF4-FFF2-40B4-BE49-F238E27FC236}">
                  <a16:creationId xmlns:a16="http://schemas.microsoft.com/office/drawing/2014/main" id="{1691F48F-38D3-5C48-6A16-D5B24623390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1" name="Google Shape;1591;p116">
              <a:extLst>
                <a:ext uri="{FF2B5EF4-FFF2-40B4-BE49-F238E27FC236}">
                  <a16:creationId xmlns:a16="http://schemas.microsoft.com/office/drawing/2014/main" id="{5E6FC816-4EB3-5E03-D58E-5AEF1C31F49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D7A00F67-42DF-BB02-89D6-24029EE2F7A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 name="Google Shape;1593;p116">
                <a:extLst>
                  <a:ext uri="{FF2B5EF4-FFF2-40B4-BE49-F238E27FC236}">
                    <a16:creationId xmlns:a16="http://schemas.microsoft.com/office/drawing/2014/main" id="{C83570B0-579E-CD67-0DCF-B2248E05DE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91CB19B5-72C6-3E29-17C2-7B506C878ED3}"/>
              </a:ext>
            </a:extLst>
          </p:cNvPr>
          <p:cNvGrpSpPr/>
          <p:nvPr/>
        </p:nvGrpSpPr>
        <p:grpSpPr>
          <a:xfrm>
            <a:off x="4754886" y="1159321"/>
            <a:ext cx="1898191" cy="1757167"/>
            <a:chOff x="456725" y="1036368"/>
            <a:chExt cx="1898191" cy="1757167"/>
          </a:xfrm>
        </p:grpSpPr>
        <p:sp>
          <p:nvSpPr>
            <p:cNvPr id="45" name="Google Shape;1590;p116">
              <a:extLst>
                <a:ext uri="{FF2B5EF4-FFF2-40B4-BE49-F238E27FC236}">
                  <a16:creationId xmlns:a16="http://schemas.microsoft.com/office/drawing/2014/main" id="{AF9D7DF5-F92B-89E1-0372-62D87245EFD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6" name="Google Shape;1591;p116">
              <a:extLst>
                <a:ext uri="{FF2B5EF4-FFF2-40B4-BE49-F238E27FC236}">
                  <a16:creationId xmlns:a16="http://schemas.microsoft.com/office/drawing/2014/main" id="{FB1C5C4A-2E58-67BD-A38A-21480E81F4DE}"/>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F2EB392C-CB47-09E9-8E72-DDDBD92D2907}"/>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8" name="Google Shape;1593;p116">
                <a:extLst>
                  <a:ext uri="{FF2B5EF4-FFF2-40B4-BE49-F238E27FC236}">
                    <a16:creationId xmlns:a16="http://schemas.microsoft.com/office/drawing/2014/main" id="{08A0E815-3625-4E81-48C8-F2D57940F20E}"/>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40359AA8-2155-D951-7A04-BF2DC324B214}"/>
              </a:ext>
            </a:extLst>
          </p:cNvPr>
          <p:cNvGrpSpPr/>
          <p:nvPr/>
        </p:nvGrpSpPr>
        <p:grpSpPr>
          <a:xfrm>
            <a:off x="6836476" y="1159321"/>
            <a:ext cx="1898191" cy="1757167"/>
            <a:chOff x="456725" y="1036368"/>
            <a:chExt cx="1898191" cy="1757167"/>
          </a:xfrm>
        </p:grpSpPr>
        <p:sp>
          <p:nvSpPr>
            <p:cNvPr id="50" name="Google Shape;1590;p116">
              <a:extLst>
                <a:ext uri="{FF2B5EF4-FFF2-40B4-BE49-F238E27FC236}">
                  <a16:creationId xmlns:a16="http://schemas.microsoft.com/office/drawing/2014/main" id="{861C75D7-06A5-7868-F013-9A4E71CB8C4A}"/>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1" name="Google Shape;1591;p116">
              <a:extLst>
                <a:ext uri="{FF2B5EF4-FFF2-40B4-BE49-F238E27FC236}">
                  <a16:creationId xmlns:a16="http://schemas.microsoft.com/office/drawing/2014/main" id="{C429B8E8-6BE9-6E05-B42E-5D26CB5715BF}"/>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46F965EF-F4EA-A588-64C4-DDFB95D436E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3" name="Google Shape;1593;p116">
                <a:extLst>
                  <a:ext uri="{FF2B5EF4-FFF2-40B4-BE49-F238E27FC236}">
                    <a16:creationId xmlns:a16="http://schemas.microsoft.com/office/drawing/2014/main" id="{C5918158-8B2B-A80E-7F98-E5AE8D17FC4B}"/>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28CBB6E8-C3E4-B188-C463-FFB8505D9BE0}"/>
              </a:ext>
            </a:extLst>
          </p:cNvPr>
          <p:cNvSpPr txBox="1"/>
          <p:nvPr/>
        </p:nvSpPr>
        <p:spPr>
          <a:xfrm>
            <a:off x="3698798" y="1868852"/>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66573CB6-C6C6-7046-7C7F-3B0B6AA76A9A}"/>
              </a:ext>
            </a:extLst>
          </p:cNvPr>
          <p:cNvSpPr txBox="1"/>
          <p:nvPr/>
        </p:nvSpPr>
        <p:spPr>
          <a:xfrm>
            <a:off x="4825905" y="1871598"/>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80A16F17-87E7-5008-977B-90F76964B7A2}"/>
              </a:ext>
            </a:extLst>
          </p:cNvPr>
          <p:cNvSpPr txBox="1"/>
          <p:nvPr/>
        </p:nvSpPr>
        <p:spPr>
          <a:xfrm>
            <a:off x="6892962" y="186373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cxnSp>
        <p:nvCxnSpPr>
          <p:cNvPr id="62" name="Google Shape;1667;p116">
            <a:extLst>
              <a:ext uri="{FF2B5EF4-FFF2-40B4-BE49-F238E27FC236}">
                <a16:creationId xmlns:a16="http://schemas.microsoft.com/office/drawing/2014/main" id="{2BFC58A7-C5B4-7D02-DA09-AC2F6A18175A}"/>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64EA9755-411F-5553-F833-45EFC987BBC5}"/>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4F98196F-F05D-A324-37B9-51D7601FA327}"/>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64" name="Google Shape;328;p39">
              <a:extLst>
                <a:ext uri="{FF2B5EF4-FFF2-40B4-BE49-F238E27FC236}">
                  <a16:creationId xmlns:a16="http://schemas.microsoft.com/office/drawing/2014/main" id="{D9E5A4BC-D604-DB2E-ECB2-AB779DE67DAF}"/>
                </a:ext>
              </a:extLst>
            </p:cNvPr>
            <p:cNvGrpSpPr/>
            <p:nvPr/>
          </p:nvGrpSpPr>
          <p:grpSpPr>
            <a:xfrm>
              <a:off x="4900607" y="5778469"/>
              <a:ext cx="4050316" cy="343603"/>
              <a:chOff x="10264809" y="862819"/>
              <a:chExt cx="2944846" cy="343603"/>
            </a:xfrm>
          </p:grpSpPr>
          <p:sp>
            <p:nvSpPr>
              <p:cNvPr id="1665" name="Google Shape;329;p39">
                <a:extLst>
                  <a:ext uri="{FF2B5EF4-FFF2-40B4-BE49-F238E27FC236}">
                    <a16:creationId xmlns:a16="http://schemas.microsoft.com/office/drawing/2014/main" id="{3F709BF2-6E74-4078-CAF7-C11F1991E26A}"/>
                  </a:ext>
                </a:extLst>
              </p:cNvPr>
              <p:cNvSpPr/>
              <p:nvPr/>
            </p:nvSpPr>
            <p:spPr>
              <a:xfrm>
                <a:off x="10264809"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66" name="Google Shape;330;p39">
                <a:extLst>
                  <a:ext uri="{FF2B5EF4-FFF2-40B4-BE49-F238E27FC236}">
                    <a16:creationId xmlns:a16="http://schemas.microsoft.com/office/drawing/2014/main" id="{61C70B49-9D41-E3B8-8469-DF3E267D96EF}"/>
                  </a:ext>
                </a:extLst>
              </p:cNvPr>
              <p:cNvSpPr txBox="1"/>
              <p:nvPr/>
            </p:nvSpPr>
            <p:spPr>
              <a:xfrm>
                <a:off x="10298817"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1F28B168-C906-BFEC-1544-F2EC6E16AD5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A33BA533-95B1-469B-582F-0397C5995201}"/>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E5B57A83-A1D2-05C9-A79B-4A2D50A11B4F}"/>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8DD8245-C453-36E3-8A29-F25C4A56E0AC}"/>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ADC73BAB-57CC-4211-8D73-3175861A35BC}"/>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F42ACDF8-8F5C-EF42-971E-9356A1B21410}"/>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2" name="Oval 1681">
            <a:extLst>
              <a:ext uri="{FF2B5EF4-FFF2-40B4-BE49-F238E27FC236}">
                <a16:creationId xmlns:a16="http://schemas.microsoft.com/office/drawing/2014/main" id="{D21C7F17-6929-C7FC-8D02-FE8BAA3EB997}"/>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4" name="Google Shape;1600;p116">
            <a:extLst>
              <a:ext uri="{FF2B5EF4-FFF2-40B4-BE49-F238E27FC236}">
                <a16:creationId xmlns:a16="http://schemas.microsoft.com/office/drawing/2014/main" id="{8B701BCB-17AC-4177-3A29-D9E25069CC68}"/>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60564B16-E407-1B06-38B3-0E090DC26C6D}"/>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77B422F5-C6E4-A09B-7F1D-D94300F30211}"/>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7" name="Oval 1686">
            <a:extLst>
              <a:ext uri="{FF2B5EF4-FFF2-40B4-BE49-F238E27FC236}">
                <a16:creationId xmlns:a16="http://schemas.microsoft.com/office/drawing/2014/main" id="{8F86B00F-1D09-0993-EE5E-20D48434A10C}"/>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1705" name="Group 1704">
            <a:extLst>
              <a:ext uri="{FF2B5EF4-FFF2-40B4-BE49-F238E27FC236}">
                <a16:creationId xmlns:a16="http://schemas.microsoft.com/office/drawing/2014/main" id="{2FC69C6A-4E75-4B9C-05C7-BE7B64D9EE1F}"/>
              </a:ext>
            </a:extLst>
          </p:cNvPr>
          <p:cNvGrpSpPr/>
          <p:nvPr/>
        </p:nvGrpSpPr>
        <p:grpSpPr>
          <a:xfrm>
            <a:off x="2258749" y="5341461"/>
            <a:ext cx="1012392" cy="269264"/>
            <a:chOff x="1411104" y="4493309"/>
            <a:chExt cx="1012392" cy="269264"/>
          </a:xfrm>
        </p:grpSpPr>
        <p:pic>
          <p:nvPicPr>
            <p:cNvPr id="1688" name="Google Shape;333;p39">
              <a:extLst>
                <a:ext uri="{FF2B5EF4-FFF2-40B4-BE49-F238E27FC236}">
                  <a16:creationId xmlns:a16="http://schemas.microsoft.com/office/drawing/2014/main" id="{0AB80ECA-B9E7-5A9F-7081-0E1C8128E2B7}"/>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2A78A771-DF10-5066-5D6B-ADDEB27B635D}"/>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grpSp>
        <p:nvGrpSpPr>
          <p:cNvPr id="1677" name="Group 1676">
            <a:extLst>
              <a:ext uri="{FF2B5EF4-FFF2-40B4-BE49-F238E27FC236}">
                <a16:creationId xmlns:a16="http://schemas.microsoft.com/office/drawing/2014/main" id="{244A190E-E085-E77D-7BE8-5C7771AB3A0B}"/>
              </a:ext>
            </a:extLst>
          </p:cNvPr>
          <p:cNvGrpSpPr/>
          <p:nvPr/>
        </p:nvGrpSpPr>
        <p:grpSpPr>
          <a:xfrm>
            <a:off x="591708" y="1159321"/>
            <a:ext cx="2178399" cy="2109538"/>
            <a:chOff x="591708" y="1159321"/>
            <a:chExt cx="2178399" cy="2109538"/>
          </a:xfrm>
        </p:grpSpPr>
        <p:grpSp>
          <p:nvGrpSpPr>
            <p:cNvPr id="2" name="Google Shape;1597;p116">
              <a:extLst>
                <a:ext uri="{FF2B5EF4-FFF2-40B4-BE49-F238E27FC236}">
                  <a16:creationId xmlns:a16="http://schemas.microsoft.com/office/drawing/2014/main" id="{45373A33-E00C-6AB8-B0C4-A239B4C40E34}"/>
                </a:ext>
              </a:extLst>
            </p:cNvPr>
            <p:cNvGrpSpPr/>
            <p:nvPr/>
          </p:nvGrpSpPr>
          <p:grpSpPr>
            <a:xfrm>
              <a:off x="687619" y="1675639"/>
              <a:ext cx="990000" cy="990000"/>
              <a:chOff x="1255662" y="2316177"/>
              <a:chExt cx="1440000" cy="1440000"/>
            </a:xfrm>
          </p:grpSpPr>
          <p:grpSp>
            <p:nvGrpSpPr>
              <p:cNvPr id="3" name="Google Shape;1598;p116">
                <a:extLst>
                  <a:ext uri="{FF2B5EF4-FFF2-40B4-BE49-F238E27FC236}">
                    <a16:creationId xmlns:a16="http://schemas.microsoft.com/office/drawing/2014/main" id="{7333A9EC-F72F-5D06-B972-86DC82500C02}"/>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90E1803-5B7F-2DDC-5272-3C25670703A5}"/>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1624EFE8-CC39-3E3F-89CF-9D62510F6BAB}"/>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A4A6778D-EF6E-4892-982A-260CF057F143}"/>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B8A28405-20A4-340B-0B64-99C9C39B9A62}"/>
                </a:ext>
              </a:extLst>
            </p:cNvPr>
            <p:cNvGrpSpPr/>
            <p:nvPr/>
          </p:nvGrpSpPr>
          <p:grpSpPr>
            <a:xfrm>
              <a:off x="591708" y="1159321"/>
              <a:ext cx="1898191" cy="1757167"/>
              <a:chOff x="456725" y="1036368"/>
              <a:chExt cx="1898191" cy="1757167"/>
            </a:xfrm>
          </p:grpSpPr>
          <p:sp>
            <p:nvSpPr>
              <p:cNvPr id="22" name="Google Shape;1590;p116">
                <a:extLst>
                  <a:ext uri="{FF2B5EF4-FFF2-40B4-BE49-F238E27FC236}">
                    <a16:creationId xmlns:a16="http://schemas.microsoft.com/office/drawing/2014/main" id="{E4A6670C-B60F-98E7-14DF-031BCEA64C1D}"/>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23" name="Google Shape;1591;p116">
                <a:extLst>
                  <a:ext uri="{FF2B5EF4-FFF2-40B4-BE49-F238E27FC236}">
                    <a16:creationId xmlns:a16="http://schemas.microsoft.com/office/drawing/2014/main" id="{AE622F72-73AF-FFAA-B44B-055583E97AF4}"/>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9B873531-9A7A-7B04-01A5-3D25BE1C1A6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25" name="Google Shape;1593;p116">
                  <a:extLst>
                    <a:ext uri="{FF2B5EF4-FFF2-40B4-BE49-F238E27FC236}">
                      <a16:creationId xmlns:a16="http://schemas.microsoft.com/office/drawing/2014/main" id="{E008E181-DA92-0902-763B-1E348F63F0F2}"/>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48FCC9EA-7F14-4242-0214-54AD202CD301}"/>
                </a:ext>
              </a:extLst>
            </p:cNvPr>
            <p:cNvSpPr txBox="1"/>
            <p:nvPr/>
          </p:nvSpPr>
          <p:spPr>
            <a:xfrm>
              <a:off x="1658773" y="1892953"/>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sp>
          <p:nvSpPr>
            <p:cNvPr id="1706" name="Google Shape;1600;p116">
              <a:extLst>
                <a:ext uri="{FF2B5EF4-FFF2-40B4-BE49-F238E27FC236}">
                  <a16:creationId xmlns:a16="http://schemas.microsoft.com/office/drawing/2014/main" id="{07AE60C1-C5CB-A0B2-0021-6D3E1ECCC1E9}"/>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grpSp>
      <p:sp>
        <p:nvSpPr>
          <p:cNvPr id="1707" name="Google Shape;1600;p116">
            <a:extLst>
              <a:ext uri="{FF2B5EF4-FFF2-40B4-BE49-F238E27FC236}">
                <a16:creationId xmlns:a16="http://schemas.microsoft.com/office/drawing/2014/main" id="{3968E355-2DF9-E035-D609-F50D679D4051}"/>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CEDD071E-63CA-0D47-13BC-C8C57738F196}"/>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DFE8CD9C-897F-F812-A481-978815381E26}"/>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551EFF30-6BB4-186E-8174-FDBD4321A5AB}"/>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5190357F-2313-FD44-9FD1-76C2DE90A852}"/>
              </a:ext>
            </a:extLst>
          </p:cNvPr>
          <p:cNvCxnSpPr>
            <a:cxnSpLocks/>
            <a:stCxn id="15" idx="2"/>
            <a:endCxn id="1728" idx="2"/>
          </p:cNvCxnSpPr>
          <p:nvPr/>
        </p:nvCxnSpPr>
        <p:spPr>
          <a:xfrm rot="16200000" flipH="1">
            <a:off x="2821837" y="3101404"/>
            <a:ext cx="2505273" cy="1633741"/>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3F5CE149-0E5B-28FB-1DC2-18A8D146BA88}"/>
              </a:ext>
            </a:extLst>
          </p:cNvPr>
          <p:cNvCxnSpPr>
            <a:cxnSpLocks/>
            <a:stCxn id="1718" idx="2"/>
            <a:endCxn id="1728" idx="2"/>
          </p:cNvCxnSpPr>
          <p:nvPr/>
        </p:nvCxnSpPr>
        <p:spPr>
          <a:xfrm rot="16200000" flipH="1">
            <a:off x="2843471" y="3123039"/>
            <a:ext cx="390340" cy="3705406"/>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4C1F697C-7EA6-FA73-8102-BCEBCE7A2300}"/>
              </a:ext>
            </a:extLst>
          </p:cNvPr>
          <p:cNvSpPr txBox="1"/>
          <p:nvPr/>
        </p:nvSpPr>
        <p:spPr>
          <a:xfrm>
            <a:off x="2034261" y="5605188"/>
            <a:ext cx="1655143"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BEA00087-0CD1-4E6D-C34F-E822A6687F12}"/>
              </a:ext>
            </a:extLst>
          </p:cNvPr>
          <p:cNvCxnSpPr>
            <a:cxnSpLocks/>
            <a:stCxn id="1704" idx="0"/>
            <a:endCxn id="1728" idx="2"/>
          </p:cNvCxnSpPr>
          <p:nvPr/>
        </p:nvCxnSpPr>
        <p:spPr>
          <a:xfrm rot="5400000" flipH="1" flipV="1">
            <a:off x="3810669" y="4268481"/>
            <a:ext cx="178243" cy="1983107"/>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34AF8373-CE4E-AAD0-1F21-6E839BD82D44}"/>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grpSp>
        <p:nvGrpSpPr>
          <p:cNvPr id="1678" name="Group 1677">
            <a:extLst>
              <a:ext uri="{FF2B5EF4-FFF2-40B4-BE49-F238E27FC236}">
                <a16:creationId xmlns:a16="http://schemas.microsoft.com/office/drawing/2014/main" id="{2E6127C6-6142-3771-C163-374D4FE26468}"/>
              </a:ext>
            </a:extLst>
          </p:cNvPr>
          <p:cNvGrpSpPr/>
          <p:nvPr/>
        </p:nvGrpSpPr>
        <p:grpSpPr>
          <a:xfrm>
            <a:off x="537830" y="3274254"/>
            <a:ext cx="2032434" cy="2304388"/>
            <a:chOff x="534511" y="1159321"/>
            <a:chExt cx="2032434" cy="2304388"/>
          </a:xfrm>
        </p:grpSpPr>
        <p:grpSp>
          <p:nvGrpSpPr>
            <p:cNvPr id="1679" name="Google Shape;1597;p116">
              <a:extLst>
                <a:ext uri="{FF2B5EF4-FFF2-40B4-BE49-F238E27FC236}">
                  <a16:creationId xmlns:a16="http://schemas.microsoft.com/office/drawing/2014/main" id="{2D85278A-41EC-DE23-2E09-A24E8EACA87C}"/>
                </a:ext>
              </a:extLst>
            </p:cNvPr>
            <p:cNvGrpSpPr/>
            <p:nvPr/>
          </p:nvGrpSpPr>
          <p:grpSpPr>
            <a:xfrm>
              <a:off x="687619" y="1675639"/>
              <a:ext cx="990000" cy="990000"/>
              <a:chOff x="1255662" y="2316177"/>
              <a:chExt cx="1440000" cy="1440000"/>
            </a:xfrm>
          </p:grpSpPr>
          <p:grpSp>
            <p:nvGrpSpPr>
              <p:cNvPr id="1715" name="Google Shape;1598;p116">
                <a:extLst>
                  <a:ext uri="{FF2B5EF4-FFF2-40B4-BE49-F238E27FC236}">
                    <a16:creationId xmlns:a16="http://schemas.microsoft.com/office/drawing/2014/main" id="{FEB06E70-341C-5759-C00F-2C2F9121827E}"/>
                  </a:ext>
                </a:extLst>
              </p:cNvPr>
              <p:cNvGrpSpPr/>
              <p:nvPr/>
            </p:nvGrpSpPr>
            <p:grpSpPr>
              <a:xfrm>
                <a:off x="1255662" y="2316177"/>
                <a:ext cx="1440000" cy="1440000"/>
                <a:chOff x="1180035" y="4859997"/>
                <a:chExt cx="1440000" cy="1440000"/>
              </a:xfrm>
            </p:grpSpPr>
            <p:pic>
              <p:nvPicPr>
                <p:cNvPr id="1718" name="Google Shape;1599;p116">
                  <a:extLst>
                    <a:ext uri="{FF2B5EF4-FFF2-40B4-BE49-F238E27FC236}">
                      <a16:creationId xmlns:a16="http://schemas.microsoft.com/office/drawing/2014/main" id="{D69878FB-056F-5512-7372-3F4CD138D3A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719" name="Google Shape;1600;p116">
                  <a:extLst>
                    <a:ext uri="{FF2B5EF4-FFF2-40B4-BE49-F238E27FC236}">
                      <a16:creationId xmlns:a16="http://schemas.microsoft.com/office/drawing/2014/main" id="{EE7328B0-9C30-EE99-BBB6-F90B623C8FE2}"/>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scheduler</a:t>
                  </a:r>
                  <a:endParaRPr sz="1000" b="0" i="0" u="none" strike="noStrike" cap="none" dirty="0">
                    <a:solidFill>
                      <a:srgbClr val="121C29"/>
                    </a:solidFill>
                    <a:latin typeface="Space Grotesk"/>
                    <a:ea typeface="Space Grotesk"/>
                    <a:cs typeface="Space Grotesk"/>
                    <a:sym typeface="Space Grotesk"/>
                  </a:endParaRPr>
                </a:p>
              </p:txBody>
            </p:sp>
          </p:grpSp>
          <p:pic>
            <p:nvPicPr>
              <p:cNvPr id="1716" name="Google Shape;1601;p116">
                <a:extLst>
                  <a:ext uri="{FF2B5EF4-FFF2-40B4-BE49-F238E27FC236}">
                    <a16:creationId xmlns:a16="http://schemas.microsoft.com/office/drawing/2014/main" id="{65B15852-6CBD-4CDB-6EE2-D407BC07E8FF}"/>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680" name="Group 1679">
              <a:extLst>
                <a:ext uri="{FF2B5EF4-FFF2-40B4-BE49-F238E27FC236}">
                  <a16:creationId xmlns:a16="http://schemas.microsoft.com/office/drawing/2014/main" id="{03FA7D33-E632-9D8C-4E4F-85915551B252}"/>
                </a:ext>
              </a:extLst>
            </p:cNvPr>
            <p:cNvGrpSpPr/>
            <p:nvPr/>
          </p:nvGrpSpPr>
          <p:grpSpPr>
            <a:xfrm>
              <a:off x="591708" y="1159321"/>
              <a:ext cx="1898191" cy="1757167"/>
              <a:chOff x="456725" y="1036368"/>
              <a:chExt cx="1898191" cy="1757167"/>
            </a:xfrm>
          </p:grpSpPr>
          <p:sp>
            <p:nvSpPr>
              <p:cNvPr id="1699" name="Google Shape;1590;p116">
                <a:extLst>
                  <a:ext uri="{FF2B5EF4-FFF2-40B4-BE49-F238E27FC236}">
                    <a16:creationId xmlns:a16="http://schemas.microsoft.com/office/drawing/2014/main" id="{05F7BC4E-A756-9F3C-ED4B-C801714BBC1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711" name="Google Shape;1591;p116">
                <a:extLst>
                  <a:ext uri="{FF2B5EF4-FFF2-40B4-BE49-F238E27FC236}">
                    <a16:creationId xmlns:a16="http://schemas.microsoft.com/office/drawing/2014/main" id="{148D1777-69DE-40C9-2597-740DCAD23979}"/>
                  </a:ext>
                </a:extLst>
              </p:cNvPr>
              <p:cNvGrpSpPr/>
              <p:nvPr/>
            </p:nvGrpSpPr>
            <p:grpSpPr>
              <a:xfrm>
                <a:off x="625651" y="1036368"/>
                <a:ext cx="700966" cy="343603"/>
                <a:chOff x="8802806" y="862819"/>
                <a:chExt cx="2944846" cy="343603"/>
              </a:xfrm>
            </p:grpSpPr>
            <p:sp>
              <p:nvSpPr>
                <p:cNvPr id="1712" name="Google Shape;1592;p116">
                  <a:extLst>
                    <a:ext uri="{FF2B5EF4-FFF2-40B4-BE49-F238E27FC236}">
                      <a16:creationId xmlns:a16="http://schemas.microsoft.com/office/drawing/2014/main" id="{E057F3B4-C993-B9A5-92BB-CBE20D7A740C}"/>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13" name="Google Shape;1593;p116">
                  <a:extLst>
                    <a:ext uri="{FF2B5EF4-FFF2-40B4-BE49-F238E27FC236}">
                      <a16:creationId xmlns:a16="http://schemas.microsoft.com/office/drawing/2014/main" id="{B0A2AB18-C3CC-81A5-722A-E573BFB02D9F}"/>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1681" name="Google Shape;1600;p116">
              <a:extLst>
                <a:ext uri="{FF2B5EF4-FFF2-40B4-BE49-F238E27FC236}">
                  <a16:creationId xmlns:a16="http://schemas.microsoft.com/office/drawing/2014/main" id="{0DA8395C-B435-3377-F2A1-F5D6C571B560}"/>
                </a:ext>
              </a:extLst>
            </p:cNvPr>
            <p:cNvSpPr txBox="1"/>
            <p:nvPr/>
          </p:nvSpPr>
          <p:spPr>
            <a:xfrm>
              <a:off x="1667239" y="1994553"/>
              <a:ext cx="899706" cy="40006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Jobs Scheduler</a:t>
              </a:r>
              <a:endParaRPr sz="1000" i="0" u="none" strike="noStrike" cap="none" dirty="0">
                <a:solidFill>
                  <a:srgbClr val="121C29"/>
                </a:solidFill>
                <a:latin typeface="Space Grotesk"/>
                <a:ea typeface="Space Grotesk"/>
                <a:cs typeface="Space Grotesk"/>
                <a:sym typeface="Space Grotesk"/>
              </a:endParaRPr>
            </a:p>
          </p:txBody>
        </p:sp>
        <p:sp>
          <p:nvSpPr>
            <p:cNvPr id="1683" name="Google Shape;1600;p116">
              <a:extLst>
                <a:ext uri="{FF2B5EF4-FFF2-40B4-BE49-F238E27FC236}">
                  <a16:creationId xmlns:a16="http://schemas.microsoft.com/office/drawing/2014/main" id="{170B8692-7F5A-58DD-2213-901EED551B0D}"/>
                </a:ext>
              </a:extLst>
            </p:cNvPr>
            <p:cNvSpPr txBox="1"/>
            <p:nvPr/>
          </p:nvSpPr>
          <p:spPr>
            <a:xfrm>
              <a:off x="534511" y="3125195"/>
              <a:ext cx="157763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grpSp>
      <p:sp>
        <p:nvSpPr>
          <p:cNvPr id="1728" name="Oval 1727">
            <a:extLst>
              <a:ext uri="{FF2B5EF4-FFF2-40B4-BE49-F238E27FC236}">
                <a16:creationId xmlns:a16="http://schemas.microsoft.com/office/drawing/2014/main" id="{2F86FA5F-D1C8-F740-860E-7092267ECC10}"/>
              </a:ext>
            </a:extLst>
          </p:cNvPr>
          <p:cNvSpPr/>
          <p:nvPr/>
        </p:nvSpPr>
        <p:spPr>
          <a:xfrm>
            <a:off x="4891344" y="5091333"/>
            <a:ext cx="159157" cy="159157"/>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938810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Space Grotesk" pitchFamily="2" charset="0"/>
                  <a:cs typeface="Space Grotesk" pitchFamily="2" charset="0"/>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dirty="0">
                  <a:solidFill>
                    <a:srgbClr val="000000"/>
                  </a:solidFill>
                  <a:latin typeface="Space Grotesk" pitchFamily="2" charset="0"/>
                  <a:cs typeface="Space Grotesk" pitchFamily="2" charset="0"/>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dirty="0">
                  <a:solidFill>
                    <a:srgbClr val="000000"/>
                  </a:solidFill>
                  <a:latin typeface="Space Grotesk" pitchFamily="2" charset="0"/>
                  <a:cs typeface="Space Grotesk" pitchFamily="2" charset="0"/>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99392" cy="389839"/>
            <a:chOff x="3678572" y="946112"/>
            <a:chExt cx="2099392" cy="389839"/>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918175" cy="261905"/>
              <a:chOff x="2888417" y="1357007"/>
              <a:chExt cx="3166197" cy="432310"/>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648333" cy="419123"/>
              </a:xfrm>
              <a:prstGeom prst="rect">
                <a:avLst/>
              </a:prstGeom>
              <a:noFill/>
            </p:spPr>
            <p:txBody>
              <a:bodyPr wrap="square" rtlCol="0">
                <a:spAutoFit/>
              </a:bodyPr>
              <a:lstStyle/>
              <a:p>
                <a:r>
                  <a:rPr lang="en-GB" sz="1050" dirty="0">
                    <a:latin typeface="Space Grotesk" pitchFamily="2" charset="0"/>
                    <a:cs typeface="Space Grotesk" pitchFamily="2" charset="0"/>
                  </a:rPr>
                  <a:t>Azure Container Apps</a:t>
                </a:r>
                <a:endParaRPr lang="en-NL" sz="1050" dirty="0">
                  <a:latin typeface="Space Grotesk" pitchFamily="2" charset="0"/>
                  <a:cs typeface="Space Grotesk" pitchFamily="2" charset="0"/>
                </a:endParaRPr>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pic>
        <p:nvPicPr>
          <p:cNvPr id="7" name="Picture 6">
            <a:extLst>
              <a:ext uri="{FF2B5EF4-FFF2-40B4-BE49-F238E27FC236}">
                <a16:creationId xmlns:a16="http://schemas.microsoft.com/office/drawing/2014/main" id="{DF7B0D60-8AE6-74A2-E81D-B3299DB71CBC}"/>
              </a:ext>
            </a:extLst>
          </p:cNvPr>
          <p:cNvPicPr>
            <a:picLocks noChangeAspect="1"/>
          </p:cNvPicPr>
          <p:nvPr/>
        </p:nvPicPr>
        <p:blipFill>
          <a:blip r:embed="rId11"/>
          <a:stretch>
            <a:fillRect/>
          </a:stretch>
        </p:blipFill>
        <p:spPr>
          <a:xfrm>
            <a:off x="6014177" y="2461088"/>
            <a:ext cx="1469540" cy="186476"/>
          </a:xfrm>
          <a:prstGeom prst="rect">
            <a:avLst/>
          </a:prstGeom>
        </p:spPr>
      </p:pic>
    </p:spTree>
    <p:extLst>
      <p:ext uri="{BB962C8B-B14F-4D97-AF65-F5344CB8AC3E}">
        <p14:creationId xmlns:p14="http://schemas.microsoft.com/office/powerpoint/2010/main" val="26000043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pic>
        <p:nvPicPr>
          <p:cNvPr id="1720" name="Google Shape;1720;p72" descr="A qr code with a white background&#10;&#10;Description automatically generated"/>
          <p:cNvPicPr preferRelativeResize="0"/>
          <p:nvPr/>
        </p:nvPicPr>
        <p:blipFill rotWithShape="1">
          <a:blip r:embed="rId3">
            <a:alphaModFix/>
          </a:blip>
          <a:srcRect/>
          <a:stretch/>
        </p:blipFill>
        <p:spPr>
          <a:xfrm>
            <a:off x="6905139" y="1294799"/>
            <a:ext cx="4462510" cy="4462510"/>
          </a:xfrm>
          <a:prstGeom prst="rect">
            <a:avLst/>
          </a:prstGeom>
          <a:noFill/>
          <a:ln>
            <a:noFill/>
          </a:ln>
        </p:spPr>
      </p:pic>
      <p:sp>
        <p:nvSpPr>
          <p:cNvPr id="1721" name="Google Shape;1721;p72">
            <a:hlinkClick r:id="rId4"/>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grpSp>
        <p:nvGrpSpPr>
          <p:cNvPr id="5" name="Group 4">
            <a:extLst>
              <a:ext uri="{FF2B5EF4-FFF2-40B4-BE49-F238E27FC236}">
                <a16:creationId xmlns:a16="http://schemas.microsoft.com/office/drawing/2014/main" id="{0FEE56B5-9DBD-8875-B056-6D7FF8D1BB92}"/>
              </a:ext>
            </a:extLst>
          </p:cNvPr>
          <p:cNvGrpSpPr/>
          <p:nvPr/>
        </p:nvGrpSpPr>
        <p:grpSpPr>
          <a:xfrm>
            <a:off x="716686" y="1459041"/>
            <a:ext cx="5869534" cy="4842621"/>
            <a:chOff x="782726" y="1606361"/>
            <a:chExt cx="5869534" cy="4842621"/>
          </a:xfrm>
        </p:grpSpPr>
        <p:pic>
          <p:nvPicPr>
            <p:cNvPr id="1710" name="Google Shape;1710;p72"/>
            <p:cNvPicPr preferRelativeResize="0"/>
            <p:nvPr/>
          </p:nvPicPr>
          <p:blipFill rotWithShape="1">
            <a:blip r:embed="rId5">
              <a:alphaModFix/>
            </a:blip>
            <a:srcRect/>
            <a:stretch/>
          </p:blipFill>
          <p:spPr>
            <a:xfrm>
              <a:off x="788351" y="4306129"/>
              <a:ext cx="540000" cy="408189"/>
            </a:xfrm>
            <a:prstGeom prst="rect">
              <a:avLst/>
            </a:prstGeom>
            <a:noFill/>
            <a:ln>
              <a:noFill/>
            </a:ln>
          </p:spPr>
        </p:pic>
        <p:pic>
          <p:nvPicPr>
            <p:cNvPr id="1711" name="Google Shape;1711;p72"/>
            <p:cNvPicPr preferRelativeResize="0"/>
            <p:nvPr/>
          </p:nvPicPr>
          <p:blipFill rotWithShape="1">
            <a:blip r:embed="rId6">
              <a:alphaModFix/>
            </a:blip>
            <a:srcRect/>
            <a:stretch/>
          </p:blipFill>
          <p:spPr>
            <a:xfrm>
              <a:off x="782726" y="3358398"/>
              <a:ext cx="551250" cy="540000"/>
            </a:xfrm>
            <a:prstGeom prst="rect">
              <a:avLst/>
            </a:prstGeom>
            <a:noFill/>
            <a:ln>
              <a:noFill/>
            </a:ln>
          </p:spPr>
        </p:pic>
        <p:pic>
          <p:nvPicPr>
            <p:cNvPr id="1712" name="Google Shape;1712;p72"/>
            <p:cNvPicPr preferRelativeResize="0"/>
            <p:nvPr/>
          </p:nvPicPr>
          <p:blipFill rotWithShape="1">
            <a:blip r:embed="rId7">
              <a:alphaModFix/>
            </a:blip>
            <a:srcRect/>
            <a:stretch/>
          </p:blipFill>
          <p:spPr>
            <a:xfrm>
              <a:off x="824351" y="5122049"/>
              <a:ext cx="468000" cy="422760"/>
            </a:xfrm>
            <a:prstGeom prst="rect">
              <a:avLst/>
            </a:prstGeom>
            <a:noFill/>
            <a:ln>
              <a:noFill/>
            </a:ln>
          </p:spPr>
        </p:pic>
        <p:pic>
          <p:nvPicPr>
            <p:cNvPr id="1713" name="Google Shape;1713;p72"/>
            <p:cNvPicPr preferRelativeResize="0"/>
            <p:nvPr/>
          </p:nvPicPr>
          <p:blipFill rotWithShape="1">
            <a:blip r:embed="rId8">
              <a:alphaModFix/>
            </a:blip>
            <a:srcRect/>
            <a:stretch/>
          </p:blipFill>
          <p:spPr>
            <a:xfrm>
              <a:off x="788351" y="2577810"/>
              <a:ext cx="540000" cy="372857"/>
            </a:xfrm>
            <a:prstGeom prst="rect">
              <a:avLst/>
            </a:prstGeom>
            <a:noFill/>
            <a:ln>
              <a:noFill/>
            </a:ln>
          </p:spPr>
        </p:pic>
        <p:pic>
          <p:nvPicPr>
            <p:cNvPr id="1714" name="Google Shape;1714;p72"/>
            <p:cNvPicPr preferRelativeResize="0"/>
            <p:nvPr/>
          </p:nvPicPr>
          <p:blipFill rotWithShape="1">
            <a:blip r:embed="rId9">
              <a:alphaModFix/>
            </a:blip>
            <a:srcRect/>
            <a:stretch/>
          </p:blipFill>
          <p:spPr>
            <a:xfrm>
              <a:off x="788351" y="1630079"/>
              <a:ext cx="540000" cy="540000"/>
            </a:xfrm>
            <a:prstGeom prst="rect">
              <a:avLst/>
            </a:prstGeom>
            <a:noFill/>
            <a:ln>
              <a:noFill/>
            </a:ln>
          </p:spPr>
        </p:pic>
        <p:sp>
          <p:nvSpPr>
            <p:cNvPr id="1715" name="Google Shape;1715;p72">
              <a:hlinkClick r:id="rId4"/>
            </p:cNvPr>
            <p:cNvSpPr txBox="1"/>
            <p:nvPr/>
          </p:nvSpPr>
          <p:spPr>
            <a:xfrm>
              <a:off x="1911860" y="160636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dapr.io</a:t>
              </a:r>
              <a:endParaRPr sz="3200" b="0" i="0" u="none" strike="noStrike" cap="none" dirty="0">
                <a:solidFill>
                  <a:srgbClr val="000000"/>
                </a:solidFill>
                <a:latin typeface="Space Grotesk"/>
                <a:ea typeface="Space Grotesk"/>
                <a:cs typeface="Space Grotesk"/>
                <a:sym typeface="Space Grotesk"/>
              </a:endParaRPr>
            </a:p>
          </p:txBody>
        </p:sp>
        <p:sp>
          <p:nvSpPr>
            <p:cNvPr id="1716" name="Google Shape;1716;p72">
              <a:hlinkClick r:id="rId10"/>
            </p:cNvPr>
            <p:cNvSpPr txBox="1"/>
            <p:nvPr/>
          </p:nvSpPr>
          <p:spPr>
            <a:xfrm>
              <a:off x="1911860" y="2471850"/>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1"/>
            </p:cNvPr>
            <p:cNvSpPr txBox="1"/>
            <p:nvPr/>
          </p:nvSpPr>
          <p:spPr>
            <a:xfrm>
              <a:off x="1911860" y="3336010"/>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2"/>
            </p:cNvPr>
            <p:cNvSpPr txBox="1"/>
            <p:nvPr/>
          </p:nvSpPr>
          <p:spPr>
            <a:xfrm>
              <a:off x="1911860" y="4217835"/>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3"/>
            </p:cNvPr>
            <p:cNvSpPr txBox="1"/>
            <p:nvPr/>
          </p:nvSpPr>
          <p:spPr>
            <a:xfrm>
              <a:off x="1911860" y="5041041"/>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a:t>
              </a:r>
              <a:endParaRPr sz="3200" b="0" i="0" u="none" strike="noStrike" cap="none" dirty="0">
                <a:solidFill>
                  <a:srgbClr val="000000"/>
                </a:solidFill>
                <a:latin typeface="Space Grotesk"/>
                <a:ea typeface="Space Grotesk"/>
                <a:cs typeface="Space Grotesk"/>
                <a:sym typeface="Space Grotesk"/>
              </a:endParaRPr>
            </a:p>
          </p:txBody>
        </p:sp>
        <p:sp>
          <p:nvSpPr>
            <p:cNvPr id="2" name="Google Shape;1719;p72">
              <a:hlinkClick r:id="rId13"/>
              <a:extLst>
                <a:ext uri="{FF2B5EF4-FFF2-40B4-BE49-F238E27FC236}">
                  <a16:creationId xmlns:a16="http://schemas.microsoft.com/office/drawing/2014/main" id="{6798C983-BA64-6365-0321-77DA6B13F026}"/>
                </a:ext>
              </a:extLst>
            </p:cNvPr>
            <p:cNvSpPr txBox="1"/>
            <p:nvPr/>
          </p:nvSpPr>
          <p:spPr>
            <a:xfrm>
              <a:off x="1911860" y="5864247"/>
              <a:ext cx="469722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@daprdev.bsky.social</a:t>
              </a:r>
              <a:endParaRPr sz="3200" b="0" i="0" u="none" strike="noStrike" cap="none" dirty="0">
                <a:solidFill>
                  <a:srgbClr val="000000"/>
                </a:solidFill>
                <a:latin typeface="Space Grotesk"/>
                <a:ea typeface="Space Grotesk"/>
                <a:cs typeface="Space Grotesk"/>
                <a:sym typeface="Space Grotesk"/>
              </a:endParaRPr>
            </a:p>
          </p:txBody>
        </p:sp>
        <p:pic>
          <p:nvPicPr>
            <p:cNvPr id="4" name="Graphic 3">
              <a:extLst>
                <a:ext uri="{FF2B5EF4-FFF2-40B4-BE49-F238E27FC236}">
                  <a16:creationId xmlns:a16="http://schemas.microsoft.com/office/drawing/2014/main" id="{347744A7-FAB9-832C-E383-A95E5EC28C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4351" y="5922614"/>
              <a:ext cx="529811" cy="468000"/>
            </a:xfrm>
            <a:prstGeom prst="rect">
              <a:avLst/>
            </a:prstGeom>
          </p:spPr>
        </p:pic>
      </p:gr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https://fonts.google.com/specimen/Space+Grotesk</a:t>
            </a:r>
            <a:endParaRPr dirty="0">
              <a:latin typeface="Space Grotesk" pitchFamily="2" charset="0"/>
              <a:cs typeface="Space Grotesk" pitchFamily="2" charset="0"/>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Space Grotesk</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for all regular texts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and labels</a:t>
            </a:r>
            <a:endParaRPr sz="2400" b="0" i="0" u="none" strike="noStrike" cap="none" dirty="0">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err="1">
                <a:solidFill>
                  <a:srgbClr val="000000"/>
                </a:solidFill>
                <a:latin typeface="Space Grotesk" pitchFamily="2" charset="0"/>
                <a:cs typeface="Space Grotesk" pitchFamily="2" charset="0"/>
                <a:sym typeface="Arial"/>
              </a:rPr>
              <a:t>CaskadiaCove</a:t>
            </a:r>
            <a:r>
              <a:rPr lang="en-US" sz="2000" b="0" i="0" u="none" strike="noStrike" cap="none" dirty="0">
                <a:solidFill>
                  <a:srgbClr val="000000"/>
                </a:solidFill>
                <a:latin typeface="Space Grotesk" pitchFamily="2" charset="0"/>
                <a:cs typeface="Space Grotesk" pitchFamily="2" charset="0"/>
                <a:sym typeface="Arial"/>
              </a:rPr>
              <a:t> Nerd Font for code / HTTP endpoints</a:t>
            </a:r>
            <a:endParaRPr sz="2000" b="0" i="0" u="none" strike="noStrike" cap="none" dirty="0">
              <a:solidFill>
                <a:srgbClr val="000000"/>
              </a:solidFill>
              <a:latin typeface="Space Grotesk" pitchFamily="2" charset="0"/>
              <a:cs typeface="Space Grotesk" pitchFamily="2" charset="0"/>
              <a:sym typeface="Arial"/>
            </a:endParaRPr>
          </a:p>
        </p:txBody>
      </p:sp>
      <p:sp>
        <p:nvSpPr>
          <p:cNvPr id="1745" name="Google Shape;1745;p118">
            <a:hlinkClick r:id="rId5"/>
          </p:cNvPr>
          <p:cNvSpPr txBox="1"/>
          <p:nvPr/>
        </p:nvSpPr>
        <p:spPr>
          <a:xfrm>
            <a:off x="3828655" y="3994165"/>
            <a:ext cx="432523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https://github.com/ryanoasis/nerd-fonts/releases/download/v3.0.2/CascadiaCode.zip</a:t>
            </a:r>
            <a:endParaRPr dirty="0">
              <a:latin typeface="Space Grotesk" pitchFamily="2" charset="0"/>
              <a:cs typeface="Space Grotesk" pitchFamily="2" charset="0"/>
            </a:endParaRPr>
          </a:p>
        </p:txBody>
      </p:sp>
      <p:sp>
        <p:nvSpPr>
          <p:cNvPr id="1746" name="Google Shape;1746;p118">
            <a:hlinkClick r:id="rId6"/>
          </p:cNvPr>
          <p:cNvSpPr txBox="1"/>
          <p:nvPr/>
        </p:nvSpPr>
        <p:spPr>
          <a:xfrm>
            <a:off x="3828655" y="4674684"/>
            <a:ext cx="374933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https://www.nerdfonts.com/font-downloads</a:t>
            </a:r>
            <a:endParaRPr dirty="0">
              <a:latin typeface="Space Grotesk" pitchFamily="2" charset="0"/>
              <a:cs typeface="Space Grotesk" pitchFamily="2" charset="0"/>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7036689" y="3861490"/>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1927872"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1927872" y="3861490"/>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3630811"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5333750"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224933" y="1997313"/>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7036689" y="1997313"/>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5376000" y="3869803"/>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3630811" y="3861490"/>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224933" y="3861490"/>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pic>
        <p:nvPicPr>
          <p:cNvPr id="2" name="Picture 1">
            <a:extLst>
              <a:ext uri="{FF2B5EF4-FFF2-40B4-BE49-F238E27FC236}">
                <a16:creationId xmlns:a16="http://schemas.microsoft.com/office/drawing/2014/main" id="{60B4399E-D88B-33DB-106B-8DCB59FD57B8}"/>
              </a:ext>
            </a:extLst>
          </p:cNvPr>
          <p:cNvPicPr>
            <a:picLocks noChangeAspect="1"/>
          </p:cNvPicPr>
          <p:nvPr/>
        </p:nvPicPr>
        <p:blipFill>
          <a:blip r:embed="rId14"/>
          <a:stretch>
            <a:fillRect/>
          </a:stretch>
        </p:blipFill>
        <p:spPr>
          <a:xfrm>
            <a:off x="8739628" y="3869803"/>
            <a:ext cx="1443600" cy="1443600"/>
          </a:xfrm>
          <a:prstGeom prst="rect">
            <a:avLst/>
          </a:prstGeom>
        </p:spPr>
      </p:pic>
      <p:pic>
        <p:nvPicPr>
          <p:cNvPr id="4" name="Graphic 3">
            <a:extLst>
              <a:ext uri="{FF2B5EF4-FFF2-40B4-BE49-F238E27FC236}">
                <a16:creationId xmlns:a16="http://schemas.microsoft.com/office/drawing/2014/main" id="{D3D69344-58E3-CACF-6999-113BFF25DA6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39628" y="1997313"/>
            <a:ext cx="1440000" cy="1440000"/>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6751507" y="2383231"/>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2158642" y="872672"/>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2158642" y="2386516"/>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3629844" y="872672"/>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5146762" y="872672"/>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695937" y="872672"/>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6755380" y="872672"/>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695937" y="2377039"/>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5144781" y="2401885"/>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3634633" y="2377039"/>
            <a:ext cx="720000" cy="720000"/>
          </a:xfrm>
          <a:prstGeom prst="rect">
            <a:avLst/>
          </a:prstGeom>
          <a:noFill/>
          <a:ln>
            <a:noFill/>
          </a:ln>
        </p:spPr>
      </p:pic>
      <p:sp>
        <p:nvSpPr>
          <p:cNvPr id="1784" name="Google Shape;1784;p3"/>
          <p:cNvSpPr txBox="1"/>
          <p:nvPr/>
        </p:nvSpPr>
        <p:spPr>
          <a:xfrm>
            <a:off x="481214" y="174356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Workflow</a:t>
            </a:r>
            <a:endParaRPr sz="1400" b="1" i="0" u="none" strike="noStrike" cap="none" dirty="0">
              <a:solidFill>
                <a:srgbClr val="121C29"/>
              </a:solidFill>
              <a:latin typeface="Space Grotesk"/>
              <a:ea typeface="Space Grotesk"/>
              <a:cs typeface="Space Grotesk"/>
              <a:sym typeface="Space Grotesk"/>
            </a:endParaRPr>
          </a:p>
        </p:txBody>
      </p:sp>
      <p:sp>
        <p:nvSpPr>
          <p:cNvPr id="1785" name="Google Shape;1785;p3"/>
          <p:cNvSpPr txBox="1"/>
          <p:nvPr/>
        </p:nvSpPr>
        <p:spPr>
          <a:xfrm>
            <a:off x="1910797" y="1738710"/>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Publish / Subscribe</a:t>
            </a:r>
            <a:endParaRPr sz="1400" b="1" i="0" u="none" strike="noStrike" cap="none" dirty="0">
              <a:solidFill>
                <a:srgbClr val="121C29"/>
              </a:solidFill>
              <a:latin typeface="Space Grotesk"/>
              <a:ea typeface="Space Grotesk"/>
              <a:cs typeface="Space Grotesk"/>
              <a:sym typeface="Space Grotesk"/>
            </a:endParaRPr>
          </a:p>
        </p:txBody>
      </p:sp>
      <p:sp>
        <p:nvSpPr>
          <p:cNvPr id="1786" name="Google Shape;1786;p3"/>
          <p:cNvSpPr txBox="1"/>
          <p:nvPr/>
        </p:nvSpPr>
        <p:spPr>
          <a:xfrm>
            <a:off x="3413219" y="1731573"/>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Service invocation</a:t>
            </a:r>
            <a:endParaRPr sz="1400" b="1" i="0" u="none" strike="noStrike" cap="none" dirty="0">
              <a:solidFill>
                <a:srgbClr val="121C29"/>
              </a:solidFill>
              <a:latin typeface="Space Grotesk"/>
              <a:ea typeface="Space Grotesk"/>
              <a:cs typeface="Space Grotesk"/>
              <a:sym typeface="Space Grotesk"/>
            </a:endParaRPr>
          </a:p>
        </p:txBody>
      </p:sp>
      <p:sp>
        <p:nvSpPr>
          <p:cNvPr id="1787" name="Google Shape;1787;p3"/>
          <p:cNvSpPr txBox="1"/>
          <p:nvPr/>
        </p:nvSpPr>
        <p:spPr>
          <a:xfrm>
            <a:off x="4932769" y="173157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Key/Value</a:t>
            </a:r>
            <a:endParaRPr sz="1400" b="1" i="0" u="none" strike="noStrike" cap="none" dirty="0">
              <a:solidFill>
                <a:srgbClr val="121C29"/>
              </a:solidFill>
              <a:latin typeface="Space Grotesk"/>
              <a:ea typeface="Space Grotesk"/>
              <a:cs typeface="Space Grotesk"/>
              <a:sym typeface="Space Grotesk"/>
            </a:endParaRPr>
          </a:p>
        </p:txBody>
      </p:sp>
      <p:sp>
        <p:nvSpPr>
          <p:cNvPr id="1788" name="Google Shape;1788;p3"/>
          <p:cNvSpPr txBox="1"/>
          <p:nvPr/>
        </p:nvSpPr>
        <p:spPr>
          <a:xfrm>
            <a:off x="6536784" y="17387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282614" y="3132514"/>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External Configuration</a:t>
            </a:r>
            <a:endParaRPr sz="1400" b="1" i="0" u="none" strike="noStrike" cap="none" dirty="0">
              <a:solidFill>
                <a:srgbClr val="121C29"/>
              </a:solidFill>
              <a:latin typeface="Space Grotesk"/>
              <a:ea typeface="Space Grotesk"/>
              <a:cs typeface="Space Grotesk"/>
              <a:sym typeface="Space Grotesk"/>
            </a:endParaRPr>
          </a:p>
        </p:txBody>
      </p:sp>
      <p:sp>
        <p:nvSpPr>
          <p:cNvPr id="1790" name="Google Shape;1790;p3"/>
          <p:cNvSpPr txBox="1"/>
          <p:nvPr/>
        </p:nvSpPr>
        <p:spPr>
          <a:xfrm>
            <a:off x="1943919"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Secrets</a:t>
            </a:r>
            <a:endParaRPr sz="1400" b="1" i="0" u="none" strike="noStrike" cap="none" dirty="0">
              <a:solidFill>
                <a:srgbClr val="121C29"/>
              </a:solidFill>
              <a:latin typeface="Space Grotesk"/>
              <a:ea typeface="Space Grotesk"/>
              <a:cs typeface="Space Grotesk"/>
              <a:sym typeface="Space Grotesk"/>
            </a:endParaRPr>
          </a:p>
        </p:txBody>
      </p:sp>
      <p:sp>
        <p:nvSpPr>
          <p:cNvPr id="1791" name="Google Shape;1791;p3"/>
          <p:cNvSpPr txBox="1"/>
          <p:nvPr/>
        </p:nvSpPr>
        <p:spPr>
          <a:xfrm>
            <a:off x="3425763"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Bindings</a:t>
            </a:r>
            <a:endParaRPr sz="1400" b="1" i="0" u="none" strike="noStrike" cap="none" dirty="0">
              <a:solidFill>
                <a:srgbClr val="121C29"/>
              </a:solidFill>
              <a:latin typeface="Space Grotesk"/>
              <a:ea typeface="Space Grotesk"/>
              <a:cs typeface="Space Grotesk"/>
              <a:sym typeface="Space Grotesk"/>
            </a:endParaRPr>
          </a:p>
        </p:txBody>
      </p:sp>
      <p:sp>
        <p:nvSpPr>
          <p:cNvPr id="1792" name="Google Shape;1792;p3"/>
          <p:cNvSpPr txBox="1"/>
          <p:nvPr/>
        </p:nvSpPr>
        <p:spPr>
          <a:xfrm>
            <a:off x="4710805" y="3138864"/>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Cryptography</a:t>
            </a:r>
            <a:endParaRPr sz="1400" b="1" i="0" u="none" strike="noStrike" cap="none" dirty="0">
              <a:solidFill>
                <a:srgbClr val="121C29"/>
              </a:solidFill>
              <a:latin typeface="Space Grotesk"/>
              <a:ea typeface="Space Grotesk"/>
              <a:cs typeface="Space Grotesk"/>
              <a:sym typeface="Space Grotesk"/>
            </a:endParaRPr>
          </a:p>
        </p:txBody>
      </p:sp>
      <p:sp>
        <p:nvSpPr>
          <p:cNvPr id="1793" name="Google Shape;1793;p3"/>
          <p:cNvSpPr txBox="1"/>
          <p:nvPr/>
        </p:nvSpPr>
        <p:spPr>
          <a:xfrm>
            <a:off x="6434353" y="3132514"/>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Distributed lock</a:t>
            </a:r>
            <a:endParaRPr sz="1400" b="1" i="0" u="none" strike="noStrike" cap="none" dirty="0">
              <a:solidFill>
                <a:srgbClr val="121C29"/>
              </a:solidFill>
              <a:latin typeface="Space Grotesk"/>
              <a:ea typeface="Space Grotesk"/>
              <a:cs typeface="Space Grotesk"/>
              <a:sym typeface="Space Grotesk"/>
            </a:endParaRPr>
          </a:p>
        </p:txBody>
      </p:sp>
      <p:pic>
        <p:nvPicPr>
          <p:cNvPr id="3" name="Graphic 2">
            <a:extLst>
              <a:ext uri="{FF2B5EF4-FFF2-40B4-BE49-F238E27FC236}">
                <a16:creationId xmlns:a16="http://schemas.microsoft.com/office/drawing/2014/main" id="{51AB5B51-618C-E605-1450-D448232905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262969" y="2392276"/>
            <a:ext cx="723600" cy="723600"/>
          </a:xfrm>
          <a:prstGeom prst="rect">
            <a:avLst/>
          </a:prstGeom>
        </p:spPr>
      </p:pic>
      <p:sp>
        <p:nvSpPr>
          <p:cNvPr id="4" name="Google Shape;1793;p3">
            <a:extLst>
              <a:ext uri="{FF2B5EF4-FFF2-40B4-BE49-F238E27FC236}">
                <a16:creationId xmlns:a16="http://schemas.microsoft.com/office/drawing/2014/main" id="{0E04C919-1C76-C5E1-0132-5EE132E97657}"/>
              </a:ext>
            </a:extLst>
          </p:cNvPr>
          <p:cNvSpPr txBox="1"/>
          <p:nvPr/>
        </p:nvSpPr>
        <p:spPr>
          <a:xfrm>
            <a:off x="7940389" y="3138864"/>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Jobs</a:t>
            </a:r>
            <a:endParaRPr sz="1400" b="1" i="0" u="none" strike="noStrike" cap="none" dirty="0">
              <a:solidFill>
                <a:srgbClr val="121C29"/>
              </a:solidFill>
              <a:latin typeface="Space Grotesk"/>
              <a:ea typeface="Space Grotesk"/>
              <a:cs typeface="Space Grotesk"/>
              <a:sym typeface="Space Grotesk"/>
            </a:endParaRPr>
          </a:p>
        </p:txBody>
      </p:sp>
      <p:pic>
        <p:nvPicPr>
          <p:cNvPr id="6" name="Graphic 5">
            <a:extLst>
              <a:ext uri="{FF2B5EF4-FFF2-40B4-BE49-F238E27FC236}">
                <a16:creationId xmlns:a16="http://schemas.microsoft.com/office/drawing/2014/main" id="{80F08609-77AF-A227-2455-17304A1D7A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778554" y="869072"/>
            <a:ext cx="723600" cy="723600"/>
          </a:xfrm>
          <a:prstGeom prst="rect">
            <a:avLst/>
          </a:prstGeom>
        </p:spPr>
      </p:pic>
      <p:sp>
        <p:nvSpPr>
          <p:cNvPr id="7" name="Google Shape;1788;p3">
            <a:extLst>
              <a:ext uri="{FF2B5EF4-FFF2-40B4-BE49-F238E27FC236}">
                <a16:creationId xmlns:a16="http://schemas.microsoft.com/office/drawing/2014/main" id="{2C7B10F4-5D70-6712-11EB-05DE13316018}"/>
              </a:ext>
            </a:extLst>
          </p:cNvPr>
          <p:cNvSpPr txBox="1"/>
          <p:nvPr/>
        </p:nvSpPr>
        <p:spPr>
          <a:xfrm>
            <a:off x="9507752" y="1738710"/>
            <a:ext cx="126520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dirty="0">
                <a:solidFill>
                  <a:srgbClr val="121C29"/>
                </a:solidFill>
                <a:latin typeface="Space Grotesk"/>
                <a:ea typeface="Space Grotesk"/>
                <a:cs typeface="Space Grotesk"/>
                <a:sym typeface="Space Grotesk"/>
              </a:rPr>
              <a:t>Middleware</a:t>
            </a:r>
            <a:endParaRPr sz="1400" b="1" i="0" u="none" strike="noStrike" cap="none" dirty="0">
              <a:solidFill>
                <a:srgbClr val="121C29"/>
              </a:solidFill>
              <a:latin typeface="Space Grotesk"/>
              <a:ea typeface="Space Grotesk"/>
              <a:cs typeface="Space Grotesk"/>
              <a:sym typeface="Space Grotesk"/>
            </a:endParaRPr>
          </a:p>
        </p:txBody>
      </p:sp>
      <p:pic>
        <p:nvPicPr>
          <p:cNvPr id="5" name="Graphic 4">
            <a:extLst>
              <a:ext uri="{FF2B5EF4-FFF2-40B4-BE49-F238E27FC236}">
                <a16:creationId xmlns:a16="http://schemas.microsoft.com/office/drawing/2014/main" id="{2A05EABE-2396-8680-7B87-696217BCE5E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269070" y="869072"/>
            <a:ext cx="723600" cy="723600"/>
          </a:xfrm>
          <a:prstGeom prst="rect">
            <a:avLst/>
          </a:prstGeom>
        </p:spPr>
      </p:pic>
      <p:sp>
        <p:nvSpPr>
          <p:cNvPr id="8" name="Google Shape;1793;p3">
            <a:extLst>
              <a:ext uri="{FF2B5EF4-FFF2-40B4-BE49-F238E27FC236}">
                <a16:creationId xmlns:a16="http://schemas.microsoft.com/office/drawing/2014/main" id="{20B92483-3C1A-387C-1A48-2C2FA738F9D3}"/>
              </a:ext>
            </a:extLst>
          </p:cNvPr>
          <p:cNvSpPr txBox="1"/>
          <p:nvPr/>
        </p:nvSpPr>
        <p:spPr>
          <a:xfrm>
            <a:off x="7929097" y="1726969"/>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Conversation</a:t>
            </a:r>
            <a:endParaRPr sz="1400" b="1" i="0" u="none" strike="noStrike" cap="none" dirty="0">
              <a:solidFill>
                <a:srgbClr val="121C29"/>
              </a:solidFill>
              <a:latin typeface="Space Grotesk"/>
              <a:ea typeface="Space Grotesk"/>
              <a:cs typeface="Space Grotesk"/>
              <a:sym typeface="Space Grotesk"/>
            </a:endParaRPr>
          </a:p>
        </p:txBody>
      </p:sp>
      <p:sp>
        <p:nvSpPr>
          <p:cNvPr id="2" name="Google Shape;1799;p4">
            <a:extLst>
              <a:ext uri="{FF2B5EF4-FFF2-40B4-BE49-F238E27FC236}">
                <a16:creationId xmlns:a16="http://schemas.microsoft.com/office/drawing/2014/main" id="{CDA64181-C153-58CC-8B93-4CA03918B7F6}"/>
              </a:ext>
            </a:extLst>
          </p:cNvPr>
          <p:cNvSpPr>
            <a:spLocks noGrp="1" noRot="1" noMove="1" noResize="1" noEditPoints="1" noAdjustHandles="1" noChangeArrowheads="1" noChangeShapeType="1"/>
          </p:cNvSpPr>
          <p:nvPr/>
        </p:nvSpPr>
        <p:spPr>
          <a:xfrm>
            <a:off x="0" y="3922536"/>
            <a:ext cx="12192000" cy="2935464"/>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pic>
        <p:nvPicPr>
          <p:cNvPr id="10" name="Graphic 9">
            <a:extLst>
              <a:ext uri="{FF2B5EF4-FFF2-40B4-BE49-F238E27FC236}">
                <a16:creationId xmlns:a16="http://schemas.microsoft.com/office/drawing/2014/main" id="{76BE693A-1187-DA1E-CE0E-B68186E6692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70429" y="4286936"/>
            <a:ext cx="716140" cy="723600"/>
          </a:xfrm>
          <a:prstGeom prst="rect">
            <a:avLst/>
          </a:prstGeom>
        </p:spPr>
      </p:pic>
      <p:pic>
        <p:nvPicPr>
          <p:cNvPr id="12" name="Graphic 11">
            <a:extLst>
              <a:ext uri="{FF2B5EF4-FFF2-40B4-BE49-F238E27FC236}">
                <a16:creationId xmlns:a16="http://schemas.microsoft.com/office/drawing/2014/main" id="{0F82ECA7-5141-A367-F21B-8E07C1B9719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270429" y="5557310"/>
            <a:ext cx="723600" cy="723600"/>
          </a:xfrm>
          <a:prstGeom prst="rect">
            <a:avLst/>
          </a:prstGeom>
        </p:spPr>
      </p:pic>
      <p:pic>
        <p:nvPicPr>
          <p:cNvPr id="14" name="Graphic 13">
            <a:extLst>
              <a:ext uri="{FF2B5EF4-FFF2-40B4-BE49-F238E27FC236}">
                <a16:creationId xmlns:a16="http://schemas.microsoft.com/office/drawing/2014/main" id="{710AC459-5214-B25E-1E88-31861B6EDD9A}"/>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772709" y="4286936"/>
            <a:ext cx="723600" cy="723600"/>
          </a:xfrm>
          <a:prstGeom prst="rect">
            <a:avLst/>
          </a:prstGeom>
        </p:spPr>
      </p:pic>
      <p:pic>
        <p:nvPicPr>
          <p:cNvPr id="16" name="Graphic 15">
            <a:extLst>
              <a:ext uri="{FF2B5EF4-FFF2-40B4-BE49-F238E27FC236}">
                <a16:creationId xmlns:a16="http://schemas.microsoft.com/office/drawing/2014/main" id="{4B894331-32C5-8BC0-69C7-86AC081A1D0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3551539" y="4256620"/>
            <a:ext cx="723600" cy="723600"/>
          </a:xfrm>
          <a:prstGeom prst="rect">
            <a:avLst/>
          </a:prstGeom>
        </p:spPr>
      </p:pic>
      <p:pic>
        <p:nvPicPr>
          <p:cNvPr id="18" name="Graphic 17">
            <a:extLst>
              <a:ext uri="{FF2B5EF4-FFF2-40B4-BE49-F238E27FC236}">
                <a16:creationId xmlns:a16="http://schemas.microsoft.com/office/drawing/2014/main" id="{DA559B03-75D5-CF38-72B3-5335CFD3D56C}"/>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6757990" y="4209488"/>
            <a:ext cx="731060" cy="723600"/>
          </a:xfrm>
          <a:prstGeom prst="rect">
            <a:avLst/>
          </a:prstGeom>
        </p:spPr>
      </p:pic>
      <p:pic>
        <p:nvPicPr>
          <p:cNvPr id="20" name="Graphic 19">
            <a:extLst>
              <a:ext uri="{FF2B5EF4-FFF2-40B4-BE49-F238E27FC236}">
                <a16:creationId xmlns:a16="http://schemas.microsoft.com/office/drawing/2014/main" id="{20FDBFA2-3994-A7C1-F45F-6ABD2C7131FA}"/>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5279432" y="5486934"/>
            <a:ext cx="731060" cy="723600"/>
          </a:xfrm>
          <a:prstGeom prst="rect">
            <a:avLst/>
          </a:prstGeom>
        </p:spPr>
      </p:pic>
      <p:pic>
        <p:nvPicPr>
          <p:cNvPr id="22" name="Graphic 21">
            <a:extLst>
              <a:ext uri="{FF2B5EF4-FFF2-40B4-BE49-F238E27FC236}">
                <a16:creationId xmlns:a16="http://schemas.microsoft.com/office/drawing/2014/main" id="{1F0F71D0-A995-7A8D-B91B-FE336E6B036C}"/>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6751507" y="5486934"/>
            <a:ext cx="731060" cy="723600"/>
          </a:xfrm>
          <a:prstGeom prst="rect">
            <a:avLst/>
          </a:prstGeom>
        </p:spPr>
      </p:pic>
      <p:pic>
        <p:nvPicPr>
          <p:cNvPr id="24" name="Graphic 23">
            <a:extLst>
              <a:ext uri="{FF2B5EF4-FFF2-40B4-BE49-F238E27FC236}">
                <a16:creationId xmlns:a16="http://schemas.microsoft.com/office/drawing/2014/main" id="{2837C1A4-D7A6-5775-25CC-F51578A15D1C}"/>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2126224" y="5486934"/>
            <a:ext cx="731060" cy="723600"/>
          </a:xfrm>
          <a:prstGeom prst="rect">
            <a:avLst/>
          </a:prstGeom>
        </p:spPr>
      </p:pic>
      <p:pic>
        <p:nvPicPr>
          <p:cNvPr id="26" name="Graphic 25">
            <a:extLst>
              <a:ext uri="{FF2B5EF4-FFF2-40B4-BE49-F238E27FC236}">
                <a16:creationId xmlns:a16="http://schemas.microsoft.com/office/drawing/2014/main" id="{6D945794-5D38-11C9-DA03-A47F0B5F812C}"/>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3544079" y="5557310"/>
            <a:ext cx="731060" cy="723600"/>
          </a:xfrm>
          <a:prstGeom prst="rect">
            <a:avLst/>
          </a:prstGeom>
        </p:spPr>
      </p:pic>
      <p:pic>
        <p:nvPicPr>
          <p:cNvPr id="28" name="Graphic 27">
            <a:extLst>
              <a:ext uri="{FF2B5EF4-FFF2-40B4-BE49-F238E27FC236}">
                <a16:creationId xmlns:a16="http://schemas.microsoft.com/office/drawing/2014/main" id="{82FCF3C6-4ED1-F4AE-889B-BB69821DE1F6}"/>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638747" y="5486934"/>
            <a:ext cx="731060" cy="723600"/>
          </a:xfrm>
          <a:prstGeom prst="rect">
            <a:avLst/>
          </a:prstGeom>
        </p:spPr>
      </p:pic>
      <p:pic>
        <p:nvPicPr>
          <p:cNvPr id="30" name="Graphic 29">
            <a:extLst>
              <a:ext uri="{FF2B5EF4-FFF2-40B4-BE49-F238E27FC236}">
                <a16:creationId xmlns:a16="http://schemas.microsoft.com/office/drawing/2014/main" id="{B8239B43-430F-653F-B61A-7C13372C0A3B}"/>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2119990" y="4228024"/>
            <a:ext cx="731060" cy="723600"/>
          </a:xfrm>
          <a:prstGeom prst="rect">
            <a:avLst/>
          </a:prstGeom>
        </p:spPr>
      </p:pic>
      <p:pic>
        <p:nvPicPr>
          <p:cNvPr id="32" name="Graphic 31">
            <a:extLst>
              <a:ext uri="{FF2B5EF4-FFF2-40B4-BE49-F238E27FC236}">
                <a16:creationId xmlns:a16="http://schemas.microsoft.com/office/drawing/2014/main" id="{F0472F7A-34FA-0B91-7EB6-F0FE07EDD824}"/>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161103" y="4208952"/>
            <a:ext cx="731060" cy="723600"/>
          </a:xfrm>
          <a:prstGeom prst="rect">
            <a:avLst/>
          </a:prstGeom>
        </p:spPr>
      </p:pic>
      <p:pic>
        <p:nvPicPr>
          <p:cNvPr id="34" name="Graphic 33">
            <a:extLst>
              <a:ext uri="{FF2B5EF4-FFF2-40B4-BE49-F238E27FC236}">
                <a16:creationId xmlns:a16="http://schemas.microsoft.com/office/drawing/2014/main" id="{D0EA5D01-86A9-0C0A-9E8A-121FAEC6C90E}"/>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684877" y="4178249"/>
            <a:ext cx="731060" cy="723600"/>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 Application developer platform</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9404865" y="3947110"/>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pic>
        <p:nvPicPr>
          <p:cNvPr id="16" name="Picture 15">
            <a:extLst>
              <a:ext uri="{FF2B5EF4-FFF2-40B4-BE49-F238E27FC236}">
                <a16:creationId xmlns:a16="http://schemas.microsoft.com/office/drawing/2014/main" id="{F22E4D1C-B845-681D-4978-6B6390F5A383}"/>
              </a:ext>
            </a:extLst>
          </p:cNvPr>
          <p:cNvPicPr>
            <a:picLocks noChangeAspect="1"/>
          </p:cNvPicPr>
          <p:nvPr/>
        </p:nvPicPr>
        <p:blipFill>
          <a:blip r:embed="rId35"/>
          <a:stretch>
            <a:fillRect/>
          </a:stretch>
        </p:blipFill>
        <p:spPr>
          <a:xfrm>
            <a:off x="8256497" y="2883891"/>
            <a:ext cx="972000" cy="972000"/>
          </a:xfrm>
          <a:prstGeom prst="rect">
            <a:avLst/>
          </a:prstGeom>
        </p:spPr>
      </p:pic>
      <p:pic>
        <p:nvPicPr>
          <p:cNvPr id="18" name="Graphic 17">
            <a:extLst>
              <a:ext uri="{FF2B5EF4-FFF2-40B4-BE49-F238E27FC236}">
                <a16:creationId xmlns:a16="http://schemas.microsoft.com/office/drawing/2014/main" id="{9390EB5E-A81F-3BA2-6DDA-A8D845C0F55F}"/>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256540" y="3948677"/>
            <a:ext cx="972000" cy="972000"/>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7" name="Group 6">
            <a:extLst>
              <a:ext uri="{FF2B5EF4-FFF2-40B4-BE49-F238E27FC236}">
                <a16:creationId xmlns:a16="http://schemas.microsoft.com/office/drawing/2014/main" id="{47320F34-C01B-3ADF-0C25-12F1EB1222FF}"/>
              </a:ext>
            </a:extLst>
          </p:cNvPr>
          <p:cNvGrpSpPr/>
          <p:nvPr/>
        </p:nvGrpSpPr>
        <p:grpSpPr>
          <a:xfrm>
            <a:off x="1771750" y="2694342"/>
            <a:ext cx="8648501" cy="1459730"/>
            <a:chOff x="2517478" y="2694342"/>
            <a:chExt cx="8648501" cy="1459730"/>
          </a:xfrm>
        </p:grpSpPr>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operator</a:t>
                  </a:r>
                  <a:endParaRPr sz="1200" b="0" i="0" u="none" strike="noStrike" cap="none" dirty="0">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 name="Google Shape;2040;p121">
              <a:extLst>
                <a:ext uri="{FF2B5EF4-FFF2-40B4-BE49-F238E27FC236}">
                  <a16:creationId xmlns:a16="http://schemas.microsoft.com/office/drawing/2014/main" id="{750BBA1C-C7BC-3575-22FA-6E655F0248B5}"/>
                </a:ext>
              </a:extLst>
            </p:cNvPr>
            <p:cNvGrpSpPr/>
            <p:nvPr/>
          </p:nvGrpSpPr>
          <p:grpSpPr>
            <a:xfrm>
              <a:off x="9725979" y="2694342"/>
              <a:ext cx="1440000" cy="1440000"/>
              <a:chOff x="1255662" y="2484650"/>
              <a:chExt cx="1440000" cy="1440000"/>
            </a:xfrm>
          </p:grpSpPr>
          <p:grpSp>
            <p:nvGrpSpPr>
              <p:cNvPr id="3" name="Google Shape;2041;p121">
                <a:extLst>
                  <a:ext uri="{FF2B5EF4-FFF2-40B4-BE49-F238E27FC236}">
                    <a16:creationId xmlns:a16="http://schemas.microsoft.com/office/drawing/2014/main" id="{CE11DFEF-7FFA-A997-5B05-189DF22B3F2A}"/>
                  </a:ext>
                </a:extLst>
              </p:cNvPr>
              <p:cNvGrpSpPr/>
              <p:nvPr/>
            </p:nvGrpSpPr>
            <p:grpSpPr>
              <a:xfrm>
                <a:off x="1255662" y="2484650"/>
                <a:ext cx="1440000" cy="1440000"/>
                <a:chOff x="1180035" y="5028470"/>
                <a:chExt cx="1440000" cy="1440000"/>
              </a:xfrm>
            </p:grpSpPr>
            <p:pic>
              <p:nvPicPr>
                <p:cNvPr id="5" name="Google Shape;2042;p121">
                  <a:extLst>
                    <a:ext uri="{FF2B5EF4-FFF2-40B4-BE49-F238E27FC236}">
                      <a16:creationId xmlns:a16="http://schemas.microsoft.com/office/drawing/2014/main" id="{4B49B6DF-250C-1498-162A-22A6873491A3}"/>
                    </a:ext>
                  </a:extLst>
                </p:cNvPr>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6" name="Google Shape;2043;p121">
                  <a:extLst>
                    <a:ext uri="{FF2B5EF4-FFF2-40B4-BE49-F238E27FC236}">
                      <a16:creationId xmlns:a16="http://schemas.microsoft.com/office/drawing/2014/main" id="{4506BCE8-FFC4-5104-7D8C-F81D5A0EF1C4}"/>
                    </a:ext>
                  </a:extLst>
                </p:cNvPr>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scheduler</a:t>
                  </a:r>
                  <a:endParaRPr sz="1200" b="0" i="0" u="none" strike="noStrike" cap="none" dirty="0">
                    <a:solidFill>
                      <a:srgbClr val="121C29"/>
                    </a:solidFill>
                    <a:latin typeface="Space Grotesk"/>
                    <a:ea typeface="Space Grotesk"/>
                    <a:cs typeface="Space Grotesk"/>
                    <a:sym typeface="Space Grotesk"/>
                  </a:endParaRPr>
                </a:p>
              </p:txBody>
            </p:sp>
          </p:grpSp>
          <p:pic>
            <p:nvPicPr>
              <p:cNvPr id="4" name="Google Shape;2044;p121">
                <a:extLst>
                  <a:ext uri="{FF2B5EF4-FFF2-40B4-BE49-F238E27FC236}">
                    <a16:creationId xmlns:a16="http://schemas.microsoft.com/office/drawing/2014/main" id="{38ED0DA5-9BFA-4630-8E55-69AE4D14251B}"/>
                  </a:ext>
                </a:extLst>
              </p:cNvPr>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470055" cy="523524"/>
            <a:chOff x="2888417" y="1332394"/>
            <a:chExt cx="3470055"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5">
            <a:extLst>
              <a:ext uri="{FF2B5EF4-FFF2-40B4-BE49-F238E27FC236}">
                <a16:creationId xmlns:a16="http://schemas.microsoft.com/office/drawing/2014/main" id="{57FAF7CE-061C-1144-2B96-B31BC28535BD}"/>
              </a:ext>
            </a:extLst>
          </p:cNvPr>
          <p:cNvPicPr>
            <a:picLocks noChangeAspect="1"/>
          </p:cNvPicPr>
          <p:nvPr/>
        </p:nvPicPr>
        <p:blipFill>
          <a:blip r:embed="rId10"/>
          <a:stretch>
            <a:fillRect/>
          </a:stretch>
        </p:blipFill>
        <p:spPr>
          <a:xfrm>
            <a:off x="6966960" y="875159"/>
            <a:ext cx="2953615" cy="374796"/>
          </a:xfrm>
          <a:prstGeom prst="rect">
            <a:avLst/>
          </a:prstGeom>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a:picLocks noChangeAspect="1"/>
          </p:cNvPicPr>
          <p:nvPr/>
        </p:nvPicPr>
        <p:blipFill rotWithShape="1">
          <a:blip r:embed="rId3">
            <a:alphaModFix/>
          </a:blip>
          <a:srcRect/>
          <a:stretch/>
        </p:blipFill>
        <p:spPr>
          <a:xfrm>
            <a:off x="1152510" y="1882367"/>
            <a:ext cx="720000" cy="720000"/>
          </a:xfrm>
          <a:prstGeom prst="rect">
            <a:avLst/>
          </a:prstGeom>
          <a:noFill/>
          <a:ln>
            <a:noFill/>
          </a:ln>
        </p:spPr>
      </p:pic>
      <p:pic>
        <p:nvPicPr>
          <p:cNvPr id="2131" name="Google Shape;2131;p17"/>
          <p:cNvPicPr preferRelativeResize="0">
            <a:picLocks noChangeAspect="1"/>
          </p:cNvPicPr>
          <p:nvPr/>
        </p:nvPicPr>
        <p:blipFill rotWithShape="1">
          <a:blip r:embed="rId4">
            <a:alphaModFix/>
          </a:blip>
          <a:srcRect/>
          <a:stretch/>
        </p:blipFill>
        <p:spPr>
          <a:xfrm>
            <a:off x="3107091" y="1907622"/>
            <a:ext cx="720000" cy="720000"/>
          </a:xfrm>
          <a:prstGeom prst="rect">
            <a:avLst/>
          </a:prstGeom>
          <a:noFill/>
          <a:ln>
            <a:noFill/>
          </a:ln>
        </p:spPr>
      </p:pic>
      <p:pic>
        <p:nvPicPr>
          <p:cNvPr id="2132" name="Google Shape;2132;p17"/>
          <p:cNvPicPr preferRelativeResize="0">
            <a:picLocks noChangeAspect="1"/>
          </p:cNvPicPr>
          <p:nvPr/>
        </p:nvPicPr>
        <p:blipFill rotWithShape="1">
          <a:blip r:embed="rId5">
            <a:alphaModFix/>
          </a:blip>
          <a:srcRect/>
          <a:stretch/>
        </p:blipFill>
        <p:spPr>
          <a:xfrm>
            <a:off x="2984975" y="4307724"/>
            <a:ext cx="720000" cy="705600"/>
          </a:xfrm>
          <a:prstGeom prst="rect">
            <a:avLst/>
          </a:prstGeom>
          <a:noFill/>
          <a:ln>
            <a:noFill/>
          </a:ln>
        </p:spPr>
      </p:pic>
      <p:pic>
        <p:nvPicPr>
          <p:cNvPr id="2133" name="Google Shape;2133;p17"/>
          <p:cNvPicPr preferRelativeResize="0">
            <a:picLocks noChangeAspect="1"/>
          </p:cNvPicPr>
          <p:nvPr/>
        </p:nvPicPr>
        <p:blipFill rotWithShape="1">
          <a:blip r:embed="rId6">
            <a:alphaModFix/>
          </a:blip>
          <a:srcRect/>
          <a:stretch/>
        </p:blipFill>
        <p:spPr>
          <a:xfrm>
            <a:off x="9179553" y="3390644"/>
            <a:ext cx="720000" cy="712871"/>
          </a:xfrm>
          <a:prstGeom prst="rect">
            <a:avLst/>
          </a:prstGeom>
          <a:noFill/>
          <a:ln>
            <a:noFill/>
          </a:ln>
        </p:spPr>
      </p:pic>
      <p:pic>
        <p:nvPicPr>
          <p:cNvPr id="2134" name="Google Shape;2134;p17"/>
          <p:cNvPicPr preferRelativeResize="0">
            <a:picLocks noChangeAspect="1"/>
          </p:cNvPicPr>
          <p:nvPr/>
        </p:nvPicPr>
        <p:blipFill rotWithShape="1">
          <a:blip r:embed="rId7">
            <a:alphaModFix/>
          </a:blip>
          <a:srcRect/>
          <a:stretch/>
        </p:blipFill>
        <p:spPr>
          <a:xfrm>
            <a:off x="1342691" y="3270456"/>
            <a:ext cx="445698" cy="720000"/>
          </a:xfrm>
          <a:prstGeom prst="rect">
            <a:avLst/>
          </a:prstGeom>
          <a:noFill/>
          <a:ln>
            <a:noFill/>
          </a:ln>
        </p:spPr>
      </p:pic>
      <p:pic>
        <p:nvPicPr>
          <p:cNvPr id="2135" name="Google Shape;2135;p17"/>
          <p:cNvPicPr preferRelativeResize="0">
            <a:picLocks noChangeAspect="1"/>
          </p:cNvPicPr>
          <p:nvPr/>
        </p:nvPicPr>
        <p:blipFill rotWithShape="1">
          <a:blip r:embed="rId8">
            <a:alphaModFix/>
          </a:blip>
          <a:srcRect/>
          <a:stretch/>
        </p:blipFill>
        <p:spPr>
          <a:xfrm>
            <a:off x="3014834" y="3291755"/>
            <a:ext cx="720000" cy="694737"/>
          </a:xfrm>
          <a:prstGeom prst="rect">
            <a:avLst/>
          </a:prstGeom>
          <a:noFill/>
          <a:ln>
            <a:noFill/>
          </a:ln>
        </p:spPr>
      </p:pic>
      <p:pic>
        <p:nvPicPr>
          <p:cNvPr id="2136" name="Google Shape;2136;p17"/>
          <p:cNvPicPr preferRelativeResize="0">
            <a:picLocks noChangeAspect="1"/>
          </p:cNvPicPr>
          <p:nvPr/>
        </p:nvPicPr>
        <p:blipFill rotWithShape="1">
          <a:blip r:embed="rId9">
            <a:alphaModFix/>
          </a:blip>
          <a:srcRect/>
          <a:stretch/>
        </p:blipFill>
        <p:spPr>
          <a:xfrm>
            <a:off x="1322704" y="4293324"/>
            <a:ext cx="327921" cy="720000"/>
          </a:xfrm>
          <a:prstGeom prst="rect">
            <a:avLst/>
          </a:prstGeom>
          <a:noFill/>
          <a:ln>
            <a:noFill/>
          </a:ln>
        </p:spPr>
      </p:pic>
      <p:pic>
        <p:nvPicPr>
          <p:cNvPr id="2137" name="Google Shape;2137;p17"/>
          <p:cNvPicPr preferRelativeResize="0">
            <a:picLocks noChangeAspect="1"/>
          </p:cNvPicPr>
          <p:nvPr/>
        </p:nvPicPr>
        <p:blipFill rotWithShape="1">
          <a:blip r:embed="rId10">
            <a:alphaModFix/>
          </a:blip>
          <a:srcRect/>
          <a:stretch/>
        </p:blipFill>
        <p:spPr>
          <a:xfrm>
            <a:off x="286008" y="5179424"/>
            <a:ext cx="694737" cy="720000"/>
          </a:xfrm>
          <a:prstGeom prst="rect">
            <a:avLst/>
          </a:prstGeom>
          <a:noFill/>
          <a:ln>
            <a:noFill/>
          </a:ln>
        </p:spPr>
      </p:pic>
      <p:pic>
        <p:nvPicPr>
          <p:cNvPr id="2138" name="Google Shape;2138;p17"/>
          <p:cNvPicPr preferRelativeResize="0">
            <a:picLocks noChangeAspect="1"/>
          </p:cNvPicPr>
          <p:nvPr/>
        </p:nvPicPr>
        <p:blipFill rotWithShape="1">
          <a:blip r:embed="rId11">
            <a:alphaModFix/>
          </a:blip>
          <a:srcRect/>
          <a:stretch/>
        </p:blipFill>
        <p:spPr>
          <a:xfrm>
            <a:off x="2065423" y="3319547"/>
            <a:ext cx="676923" cy="720000"/>
          </a:xfrm>
          <a:prstGeom prst="rect">
            <a:avLst/>
          </a:prstGeom>
          <a:noFill/>
          <a:ln>
            <a:noFill/>
          </a:ln>
        </p:spPr>
      </p:pic>
      <p:pic>
        <p:nvPicPr>
          <p:cNvPr id="2139" name="Google Shape;2139;p17"/>
          <p:cNvPicPr preferRelativeResize="0">
            <a:picLocks noChangeAspect="1"/>
          </p:cNvPicPr>
          <p:nvPr/>
        </p:nvPicPr>
        <p:blipFill rotWithShape="1">
          <a:blip r:embed="rId12">
            <a:alphaModFix/>
          </a:blip>
          <a:srcRect/>
          <a:stretch/>
        </p:blipFill>
        <p:spPr>
          <a:xfrm>
            <a:off x="286008" y="3319547"/>
            <a:ext cx="720000" cy="621818"/>
          </a:xfrm>
          <a:prstGeom prst="rect">
            <a:avLst/>
          </a:prstGeom>
          <a:noFill/>
          <a:ln>
            <a:noFill/>
          </a:ln>
        </p:spPr>
      </p:pic>
      <p:pic>
        <p:nvPicPr>
          <p:cNvPr id="2140" name="Google Shape;2140;p17"/>
          <p:cNvPicPr preferRelativeResize="0">
            <a:picLocks noChangeAspect="1"/>
          </p:cNvPicPr>
          <p:nvPr/>
        </p:nvPicPr>
        <p:blipFill rotWithShape="1">
          <a:blip r:embed="rId13">
            <a:alphaModFix/>
          </a:blip>
          <a:srcRect/>
          <a:stretch/>
        </p:blipFill>
        <p:spPr>
          <a:xfrm>
            <a:off x="2027282" y="4229851"/>
            <a:ext cx="720000" cy="720000"/>
          </a:xfrm>
          <a:prstGeom prst="rect">
            <a:avLst/>
          </a:prstGeom>
          <a:noFill/>
          <a:ln>
            <a:noFill/>
          </a:ln>
        </p:spPr>
      </p:pic>
      <p:pic>
        <p:nvPicPr>
          <p:cNvPr id="2141" name="Google Shape;2141;p17"/>
          <p:cNvPicPr preferRelativeResize="0">
            <a:picLocks noChangeAspect="1"/>
          </p:cNvPicPr>
          <p:nvPr/>
        </p:nvPicPr>
        <p:blipFill rotWithShape="1">
          <a:blip r:embed="rId14">
            <a:alphaModFix/>
          </a:blip>
          <a:srcRect/>
          <a:stretch/>
        </p:blipFill>
        <p:spPr>
          <a:xfrm>
            <a:off x="2189166" y="315379"/>
            <a:ext cx="720000" cy="720000"/>
          </a:xfrm>
          <a:prstGeom prst="rect">
            <a:avLst/>
          </a:prstGeom>
          <a:noFill/>
          <a:ln>
            <a:noFill/>
          </a:ln>
        </p:spPr>
      </p:pic>
      <p:pic>
        <p:nvPicPr>
          <p:cNvPr id="2142" name="Google Shape;2142;p17"/>
          <p:cNvPicPr preferRelativeResize="0">
            <a:picLocks noChangeAspect="1"/>
          </p:cNvPicPr>
          <p:nvPr/>
        </p:nvPicPr>
        <p:blipFill rotWithShape="1">
          <a:blip r:embed="rId15">
            <a:alphaModFix/>
          </a:blip>
          <a:srcRect/>
          <a:stretch/>
        </p:blipFill>
        <p:spPr>
          <a:xfrm>
            <a:off x="3140745" y="315379"/>
            <a:ext cx="720000" cy="720000"/>
          </a:xfrm>
          <a:prstGeom prst="rect">
            <a:avLst/>
          </a:prstGeom>
          <a:noFill/>
          <a:ln>
            <a:noFill/>
          </a:ln>
        </p:spPr>
      </p:pic>
      <p:pic>
        <p:nvPicPr>
          <p:cNvPr id="2143" name="Google Shape;2143;p17"/>
          <p:cNvPicPr preferRelativeResize="0">
            <a:picLocks noChangeAspect="1"/>
          </p:cNvPicPr>
          <p:nvPr/>
        </p:nvPicPr>
        <p:blipFill rotWithShape="1">
          <a:blip r:embed="rId16">
            <a:alphaModFix/>
          </a:blip>
          <a:srcRect/>
          <a:stretch/>
        </p:blipFill>
        <p:spPr>
          <a:xfrm>
            <a:off x="1237587" y="277639"/>
            <a:ext cx="720000" cy="720000"/>
          </a:xfrm>
          <a:prstGeom prst="rect">
            <a:avLst/>
          </a:prstGeom>
          <a:noFill/>
          <a:ln>
            <a:noFill/>
          </a:ln>
        </p:spPr>
      </p:pic>
      <p:pic>
        <p:nvPicPr>
          <p:cNvPr id="2144" name="Google Shape;2144;p17"/>
          <p:cNvPicPr preferRelativeResize="0">
            <a:picLocks noChangeAspect="1"/>
          </p:cNvPicPr>
          <p:nvPr/>
        </p:nvPicPr>
        <p:blipFill rotWithShape="1">
          <a:blip r:embed="rId17">
            <a:alphaModFix/>
          </a:blip>
          <a:srcRect/>
          <a:stretch/>
        </p:blipFill>
        <p:spPr>
          <a:xfrm>
            <a:off x="4060339" y="1172103"/>
            <a:ext cx="720000" cy="720000"/>
          </a:xfrm>
          <a:prstGeom prst="rect">
            <a:avLst/>
          </a:prstGeom>
          <a:noFill/>
          <a:ln>
            <a:noFill/>
          </a:ln>
        </p:spPr>
      </p:pic>
      <p:pic>
        <p:nvPicPr>
          <p:cNvPr id="2145" name="Google Shape;2145;p17"/>
          <p:cNvPicPr preferRelativeResize="0">
            <a:picLocks noChangeAspect="1"/>
          </p:cNvPicPr>
          <p:nvPr/>
        </p:nvPicPr>
        <p:blipFill rotWithShape="1">
          <a:blip r:embed="rId18">
            <a:alphaModFix/>
          </a:blip>
          <a:srcRect/>
          <a:stretch/>
        </p:blipFill>
        <p:spPr>
          <a:xfrm>
            <a:off x="3148463" y="1145921"/>
            <a:ext cx="720000" cy="720000"/>
          </a:xfrm>
          <a:prstGeom prst="rect">
            <a:avLst/>
          </a:prstGeom>
          <a:noFill/>
          <a:ln>
            <a:noFill/>
          </a:ln>
        </p:spPr>
      </p:pic>
      <p:pic>
        <p:nvPicPr>
          <p:cNvPr id="2146" name="Google Shape;2146;p17"/>
          <p:cNvPicPr preferRelativeResize="0">
            <a:picLocks noChangeAspect="1"/>
          </p:cNvPicPr>
          <p:nvPr/>
        </p:nvPicPr>
        <p:blipFill rotWithShape="1">
          <a:blip r:embed="rId19">
            <a:alphaModFix/>
          </a:blip>
          <a:srcRect/>
          <a:stretch/>
        </p:blipFill>
        <p:spPr>
          <a:xfrm>
            <a:off x="1205540" y="1114722"/>
            <a:ext cx="720000" cy="720000"/>
          </a:xfrm>
          <a:prstGeom prst="rect">
            <a:avLst/>
          </a:prstGeom>
          <a:noFill/>
          <a:ln>
            <a:noFill/>
          </a:ln>
        </p:spPr>
      </p:pic>
      <p:pic>
        <p:nvPicPr>
          <p:cNvPr id="2147" name="Google Shape;2147;p17"/>
          <p:cNvPicPr preferRelativeResize="0">
            <a:picLocks noChangeAspect="1"/>
          </p:cNvPicPr>
          <p:nvPr/>
        </p:nvPicPr>
        <p:blipFill rotWithShape="1">
          <a:blip r:embed="rId20">
            <a:alphaModFix/>
          </a:blip>
          <a:srcRect/>
          <a:stretch/>
        </p:blipFill>
        <p:spPr>
          <a:xfrm>
            <a:off x="2132513" y="1133564"/>
            <a:ext cx="720103" cy="720000"/>
          </a:xfrm>
          <a:prstGeom prst="rect">
            <a:avLst/>
          </a:prstGeom>
          <a:noFill/>
          <a:ln>
            <a:noFill/>
          </a:ln>
        </p:spPr>
      </p:pic>
      <p:pic>
        <p:nvPicPr>
          <p:cNvPr id="2148" name="Google Shape;2148;p17"/>
          <p:cNvPicPr preferRelativeResize="0">
            <a:picLocks noChangeAspect="1"/>
          </p:cNvPicPr>
          <p:nvPr/>
        </p:nvPicPr>
        <p:blipFill rotWithShape="1">
          <a:blip r:embed="rId21">
            <a:alphaModFix/>
          </a:blip>
          <a:srcRect/>
          <a:stretch/>
        </p:blipFill>
        <p:spPr>
          <a:xfrm>
            <a:off x="226047" y="4383667"/>
            <a:ext cx="720000" cy="353455"/>
          </a:xfrm>
          <a:prstGeom prst="rect">
            <a:avLst/>
          </a:prstGeom>
          <a:noFill/>
          <a:ln>
            <a:noFill/>
          </a:ln>
        </p:spPr>
      </p:pic>
      <p:pic>
        <p:nvPicPr>
          <p:cNvPr id="2149" name="Google Shape;2149;p17"/>
          <p:cNvPicPr preferRelativeResize="0">
            <a:picLocks noChangeAspect="1"/>
          </p:cNvPicPr>
          <p:nvPr/>
        </p:nvPicPr>
        <p:blipFill rotWithShape="1">
          <a:blip r:embed="rId22">
            <a:alphaModFix/>
          </a:blip>
          <a:srcRect/>
          <a:stretch/>
        </p:blipFill>
        <p:spPr>
          <a:xfrm>
            <a:off x="2067033" y="1882367"/>
            <a:ext cx="720000" cy="720000"/>
          </a:xfrm>
          <a:prstGeom prst="rect">
            <a:avLst/>
          </a:prstGeom>
          <a:noFill/>
          <a:ln>
            <a:noFill/>
          </a:ln>
        </p:spPr>
      </p:pic>
      <p:pic>
        <p:nvPicPr>
          <p:cNvPr id="2150" name="Google Shape;2150;p17"/>
          <p:cNvPicPr preferRelativeResize="0">
            <a:picLocks noChangeAspect="1"/>
          </p:cNvPicPr>
          <p:nvPr/>
        </p:nvPicPr>
        <p:blipFill rotWithShape="1">
          <a:blip r:embed="rId23">
            <a:alphaModFix/>
          </a:blip>
          <a:srcRect/>
          <a:stretch/>
        </p:blipFill>
        <p:spPr>
          <a:xfrm>
            <a:off x="332587" y="1172103"/>
            <a:ext cx="720000" cy="667636"/>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720000" cy="720000"/>
          </a:xfrm>
          <a:prstGeom prst="rect">
            <a:avLst/>
          </a:prstGeom>
          <a:noFill/>
          <a:ln>
            <a:noFill/>
          </a:ln>
        </p:spPr>
      </p:pic>
      <p:pic>
        <p:nvPicPr>
          <p:cNvPr id="2152" name="Google Shape;2152;p17"/>
          <p:cNvPicPr preferRelativeResize="0">
            <a:picLocks noChangeAspect="1"/>
          </p:cNvPicPr>
          <p:nvPr/>
        </p:nvPicPr>
        <p:blipFill rotWithShape="1">
          <a:blip r:embed="rId25">
            <a:alphaModFix/>
          </a:blip>
          <a:srcRect/>
          <a:stretch/>
        </p:blipFill>
        <p:spPr>
          <a:xfrm>
            <a:off x="339073" y="1907622"/>
            <a:ext cx="713514" cy="720000"/>
          </a:xfrm>
          <a:prstGeom prst="rect">
            <a:avLst/>
          </a:prstGeom>
          <a:noFill/>
          <a:ln>
            <a:noFill/>
          </a:ln>
        </p:spPr>
      </p:pic>
      <p:pic>
        <p:nvPicPr>
          <p:cNvPr id="2153" name="Google Shape;2153;p17"/>
          <p:cNvPicPr preferRelativeResize="0">
            <a:picLocks noChangeAspect="1"/>
          </p:cNvPicPr>
          <p:nvPr/>
        </p:nvPicPr>
        <p:blipFill rotWithShape="1">
          <a:blip r:embed="rId26">
            <a:alphaModFix/>
          </a:blip>
          <a:srcRect/>
          <a:stretch/>
        </p:blipFill>
        <p:spPr>
          <a:xfrm>
            <a:off x="9172352" y="4656889"/>
            <a:ext cx="720000" cy="712871"/>
          </a:xfrm>
          <a:prstGeom prst="rect">
            <a:avLst/>
          </a:prstGeom>
          <a:noFill/>
          <a:ln>
            <a:noFill/>
          </a:ln>
        </p:spPr>
      </p:pic>
      <p:pic>
        <p:nvPicPr>
          <p:cNvPr id="2154" name="Google Shape;2154;p17"/>
          <p:cNvPicPr preferRelativeResize="0">
            <a:picLocks noChangeAspect="1"/>
          </p:cNvPicPr>
          <p:nvPr/>
        </p:nvPicPr>
        <p:blipFill rotWithShape="1">
          <a:blip r:embed="rId27">
            <a:alphaModFix/>
          </a:blip>
          <a:srcRect/>
          <a:stretch/>
        </p:blipFill>
        <p:spPr>
          <a:xfrm>
            <a:off x="10993284" y="423522"/>
            <a:ext cx="720000" cy="691200"/>
          </a:xfrm>
          <a:prstGeom prst="rect">
            <a:avLst/>
          </a:prstGeom>
          <a:noFill/>
          <a:ln>
            <a:noFill/>
          </a:ln>
        </p:spPr>
      </p:pic>
      <p:pic>
        <p:nvPicPr>
          <p:cNvPr id="2155" name="Google Shape;2155;p17"/>
          <p:cNvPicPr preferRelativeResize="0">
            <a:picLocks noChangeAspect="1"/>
          </p:cNvPicPr>
          <p:nvPr/>
        </p:nvPicPr>
        <p:blipFill rotWithShape="1">
          <a:blip r:embed="rId28">
            <a:alphaModFix/>
          </a:blip>
          <a:srcRect/>
          <a:stretch/>
        </p:blipFill>
        <p:spPr>
          <a:xfrm>
            <a:off x="10881272" y="5946839"/>
            <a:ext cx="1080000" cy="531940"/>
          </a:xfrm>
          <a:prstGeom prst="rect">
            <a:avLst/>
          </a:prstGeom>
          <a:noFill/>
          <a:ln>
            <a:noFill/>
          </a:ln>
        </p:spPr>
      </p:pic>
      <p:pic>
        <p:nvPicPr>
          <p:cNvPr id="2156" name="Google Shape;2156;p17"/>
          <p:cNvPicPr preferRelativeResize="0">
            <a:picLocks noChangeAspect="1"/>
          </p:cNvPicPr>
          <p:nvPr/>
        </p:nvPicPr>
        <p:blipFill rotWithShape="1">
          <a:blip r:embed="rId29">
            <a:alphaModFix/>
          </a:blip>
          <a:srcRect/>
          <a:stretch/>
        </p:blipFill>
        <p:spPr>
          <a:xfrm>
            <a:off x="7578427" y="3522047"/>
            <a:ext cx="720000" cy="720000"/>
          </a:xfrm>
          <a:prstGeom prst="rect">
            <a:avLst/>
          </a:prstGeom>
          <a:noFill/>
          <a:ln>
            <a:noFill/>
          </a:ln>
        </p:spPr>
      </p:pic>
      <p:pic>
        <p:nvPicPr>
          <p:cNvPr id="2157" name="Google Shape;2157;p17"/>
          <p:cNvPicPr preferRelativeResize="0">
            <a:picLocks noChangeAspect="1"/>
          </p:cNvPicPr>
          <p:nvPr/>
        </p:nvPicPr>
        <p:blipFill rotWithShape="1">
          <a:blip r:embed="rId30">
            <a:alphaModFix/>
          </a:blip>
          <a:srcRect/>
          <a:stretch/>
        </p:blipFill>
        <p:spPr>
          <a:xfrm>
            <a:off x="7575983" y="4467225"/>
            <a:ext cx="720000" cy="666000"/>
          </a:xfrm>
          <a:prstGeom prst="rect">
            <a:avLst/>
          </a:prstGeom>
          <a:noFill/>
          <a:ln>
            <a:noFill/>
          </a:ln>
        </p:spPr>
      </p:pic>
      <p:pic>
        <p:nvPicPr>
          <p:cNvPr id="2158" name="Google Shape;2158;p17"/>
          <p:cNvPicPr preferRelativeResize="0">
            <a:picLocks noChangeAspect="1"/>
          </p:cNvPicPr>
          <p:nvPr/>
        </p:nvPicPr>
        <p:blipFill rotWithShape="1">
          <a:blip r:embed="rId31">
            <a:alphaModFix/>
          </a:blip>
          <a:srcRect/>
          <a:stretch/>
        </p:blipFill>
        <p:spPr>
          <a:xfrm>
            <a:off x="7554843" y="1634868"/>
            <a:ext cx="633600" cy="720000"/>
          </a:xfrm>
          <a:prstGeom prst="rect">
            <a:avLst/>
          </a:prstGeom>
          <a:noFill/>
          <a:ln>
            <a:noFill/>
          </a:ln>
        </p:spPr>
      </p:pic>
      <p:pic>
        <p:nvPicPr>
          <p:cNvPr id="2159" name="Google Shape;2159;p17"/>
          <p:cNvPicPr preferRelativeResize="0">
            <a:picLocks noChangeAspect="1"/>
          </p:cNvPicPr>
          <p:nvPr/>
        </p:nvPicPr>
        <p:blipFill rotWithShape="1">
          <a:blip r:embed="rId32">
            <a:alphaModFix/>
          </a:blip>
          <a:srcRect/>
          <a:stretch/>
        </p:blipFill>
        <p:spPr>
          <a:xfrm>
            <a:off x="7505334" y="5396216"/>
            <a:ext cx="720000" cy="366667"/>
          </a:xfrm>
          <a:prstGeom prst="rect">
            <a:avLst/>
          </a:prstGeom>
          <a:noFill/>
          <a:ln>
            <a:noFill/>
          </a:ln>
        </p:spPr>
      </p:pic>
      <p:pic>
        <p:nvPicPr>
          <p:cNvPr id="2160" name="Google Shape;2160;p17"/>
          <p:cNvPicPr preferRelativeResize="0">
            <a:picLocks noChangeAspect="1"/>
          </p:cNvPicPr>
          <p:nvPr/>
        </p:nvPicPr>
        <p:blipFill rotWithShape="1">
          <a:blip r:embed="rId33">
            <a:alphaModFix/>
          </a:blip>
          <a:srcRect/>
          <a:stretch/>
        </p:blipFill>
        <p:spPr>
          <a:xfrm>
            <a:off x="7575983" y="6025874"/>
            <a:ext cx="720000" cy="709091"/>
          </a:xfrm>
          <a:prstGeom prst="rect">
            <a:avLst/>
          </a:prstGeom>
          <a:noFill/>
          <a:ln>
            <a:noFill/>
          </a:ln>
        </p:spPr>
      </p:pic>
      <p:pic>
        <p:nvPicPr>
          <p:cNvPr id="2161" name="Google Shape;2161;p17"/>
          <p:cNvPicPr preferRelativeResize="0">
            <a:picLocks noChangeAspect="1"/>
          </p:cNvPicPr>
          <p:nvPr/>
        </p:nvPicPr>
        <p:blipFill rotWithShape="1">
          <a:blip r:embed="rId34">
            <a:alphaModFix/>
          </a:blip>
          <a:srcRect/>
          <a:stretch/>
        </p:blipFill>
        <p:spPr>
          <a:xfrm>
            <a:off x="7579002" y="2630952"/>
            <a:ext cx="680548" cy="720000"/>
          </a:xfrm>
          <a:prstGeom prst="rect">
            <a:avLst/>
          </a:prstGeom>
          <a:noFill/>
          <a:ln>
            <a:noFill/>
          </a:ln>
        </p:spPr>
      </p:pic>
      <p:pic>
        <p:nvPicPr>
          <p:cNvPr id="2162" name="Google Shape;2162;p17"/>
          <p:cNvPicPr preferRelativeResize="0">
            <a:picLocks noChangeAspect="1"/>
          </p:cNvPicPr>
          <p:nvPr/>
        </p:nvPicPr>
        <p:blipFill rotWithShape="1">
          <a:blip r:embed="rId35">
            <a:alphaModFix/>
          </a:blip>
          <a:srcRect/>
          <a:stretch/>
        </p:blipFill>
        <p:spPr>
          <a:xfrm>
            <a:off x="7484613" y="630310"/>
            <a:ext cx="720000" cy="720000"/>
          </a:xfrm>
          <a:prstGeom prst="rect">
            <a:avLst/>
          </a:prstGeom>
          <a:noFill/>
          <a:ln>
            <a:noFill/>
          </a:ln>
        </p:spPr>
      </p:pic>
      <p:pic>
        <p:nvPicPr>
          <p:cNvPr id="2163" name="Google Shape;2163;p17"/>
          <p:cNvPicPr preferRelativeResize="0">
            <a:picLocks noChangeAspect="1"/>
          </p:cNvPicPr>
          <p:nvPr/>
        </p:nvPicPr>
        <p:blipFill rotWithShape="1">
          <a:blip r:embed="rId36">
            <a:alphaModFix/>
          </a:blip>
          <a:srcRect/>
          <a:stretch/>
        </p:blipFill>
        <p:spPr>
          <a:xfrm>
            <a:off x="9030319" y="6073811"/>
            <a:ext cx="1080000" cy="404968"/>
          </a:xfrm>
          <a:prstGeom prst="rect">
            <a:avLst/>
          </a:prstGeom>
          <a:noFill/>
          <a:ln>
            <a:noFill/>
          </a:ln>
        </p:spPr>
      </p:pic>
      <p:pic>
        <p:nvPicPr>
          <p:cNvPr id="7" name="Graphic 6">
            <a:extLst>
              <a:ext uri="{FF2B5EF4-FFF2-40B4-BE49-F238E27FC236}">
                <a16:creationId xmlns:a16="http://schemas.microsoft.com/office/drawing/2014/main" id="{1D491FCC-C622-080E-BBF3-D7C796DF3C0F}"/>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5056327" y="4589850"/>
            <a:ext cx="1080000" cy="652928"/>
          </a:xfrm>
          <a:prstGeom prst="rect">
            <a:avLst/>
          </a:prstGeom>
        </p:spPr>
      </p:pic>
      <p:pic>
        <p:nvPicPr>
          <p:cNvPr id="9" name="Graphic 8">
            <a:extLst>
              <a:ext uri="{FF2B5EF4-FFF2-40B4-BE49-F238E27FC236}">
                <a16:creationId xmlns:a16="http://schemas.microsoft.com/office/drawing/2014/main" id="{128DE097-0B7A-E427-EC39-67A4FCB26F5C}"/>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10986460" y="1450188"/>
            <a:ext cx="720000" cy="769068"/>
          </a:xfrm>
          <a:prstGeom prst="rect">
            <a:avLst/>
          </a:prstGeom>
        </p:spPr>
      </p:pic>
      <p:pic>
        <p:nvPicPr>
          <p:cNvPr id="11" name="Graphic 10">
            <a:extLst>
              <a:ext uri="{FF2B5EF4-FFF2-40B4-BE49-F238E27FC236}">
                <a16:creationId xmlns:a16="http://schemas.microsoft.com/office/drawing/2014/main" id="{E6B07468-69A3-E2E4-BE57-5C570EA458AB}"/>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016000" y="5476692"/>
            <a:ext cx="1080000" cy="205714"/>
          </a:xfrm>
          <a:prstGeom prst="rect">
            <a:avLst/>
          </a:prstGeom>
        </p:spPr>
      </p:pic>
      <p:pic>
        <p:nvPicPr>
          <p:cNvPr id="13" name="Graphic 12">
            <a:extLst>
              <a:ext uri="{FF2B5EF4-FFF2-40B4-BE49-F238E27FC236}">
                <a16:creationId xmlns:a16="http://schemas.microsoft.com/office/drawing/2014/main" id="{3C9EF89C-0EC7-A453-CA2C-E127B6369471}"/>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813284" y="2734161"/>
            <a:ext cx="1080000" cy="513581"/>
          </a:xfrm>
          <a:prstGeom prst="rect">
            <a:avLst/>
          </a:prstGeom>
        </p:spPr>
      </p:pic>
      <p:pic>
        <p:nvPicPr>
          <p:cNvPr id="17" name="Graphic 16">
            <a:extLst>
              <a:ext uri="{FF2B5EF4-FFF2-40B4-BE49-F238E27FC236}">
                <a16:creationId xmlns:a16="http://schemas.microsoft.com/office/drawing/2014/main" id="{6FE61E70-E73E-45F8-E035-85C5624C0520}"/>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10806460" y="3610259"/>
            <a:ext cx="1080000" cy="238938"/>
          </a:xfrm>
          <a:prstGeom prst="rect">
            <a:avLst/>
          </a:prstGeom>
        </p:spPr>
      </p:pic>
      <p:pic>
        <p:nvPicPr>
          <p:cNvPr id="21" name="Graphic 20">
            <a:extLst>
              <a:ext uri="{FF2B5EF4-FFF2-40B4-BE49-F238E27FC236}">
                <a16:creationId xmlns:a16="http://schemas.microsoft.com/office/drawing/2014/main" id="{C271EAD3-9652-FE28-89FA-DCF04FFA0715}"/>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6710017" y="3548692"/>
            <a:ext cx="720000" cy="720000"/>
          </a:xfrm>
          <a:prstGeom prst="rect">
            <a:avLst/>
          </a:prstGeom>
        </p:spPr>
      </p:pic>
      <p:pic>
        <p:nvPicPr>
          <p:cNvPr id="23" name="Graphic 22">
            <a:extLst>
              <a:ext uri="{FF2B5EF4-FFF2-40B4-BE49-F238E27FC236}">
                <a16:creationId xmlns:a16="http://schemas.microsoft.com/office/drawing/2014/main" id="{D0432743-0F38-F9B2-191C-418526FF38EE}"/>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710017" y="2599547"/>
            <a:ext cx="720000" cy="720000"/>
          </a:xfrm>
          <a:prstGeom prst="rect">
            <a:avLst/>
          </a:prstGeom>
        </p:spPr>
      </p:pic>
      <p:pic>
        <p:nvPicPr>
          <p:cNvPr id="25" name="Graphic 24">
            <a:extLst>
              <a:ext uri="{FF2B5EF4-FFF2-40B4-BE49-F238E27FC236}">
                <a16:creationId xmlns:a16="http://schemas.microsoft.com/office/drawing/2014/main" id="{00EC8E0E-5719-B4C7-0502-F84D28CCDEB4}"/>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a:off x="6710017" y="1648507"/>
            <a:ext cx="720000" cy="720000"/>
          </a:xfrm>
          <a:prstGeom prst="rect">
            <a:avLst/>
          </a:prstGeom>
        </p:spPr>
      </p:pic>
      <p:pic>
        <p:nvPicPr>
          <p:cNvPr id="33" name="Graphic 32">
            <a:extLst>
              <a:ext uri="{FF2B5EF4-FFF2-40B4-BE49-F238E27FC236}">
                <a16:creationId xmlns:a16="http://schemas.microsoft.com/office/drawing/2014/main" id="{01DCF720-9B7A-E3FC-7BF8-8B9B010BCB2A}"/>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a:off x="6691663" y="675379"/>
            <a:ext cx="720000" cy="720000"/>
          </a:xfrm>
          <a:prstGeom prst="rect">
            <a:avLst/>
          </a:prstGeom>
        </p:spPr>
      </p:pic>
      <p:pic>
        <p:nvPicPr>
          <p:cNvPr id="35" name="Graphic 34">
            <a:extLst>
              <a:ext uri="{FF2B5EF4-FFF2-40B4-BE49-F238E27FC236}">
                <a16:creationId xmlns:a16="http://schemas.microsoft.com/office/drawing/2014/main" id="{6086C5FB-9A04-D1DF-7519-8BD08227E01D}"/>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6038850" y="3371850"/>
            <a:ext cx="114300" cy="114300"/>
          </a:xfrm>
          <a:prstGeom prst="rect">
            <a:avLst/>
          </a:prstGeom>
        </p:spPr>
      </p:pic>
      <p:pic>
        <p:nvPicPr>
          <p:cNvPr id="37" name="Graphic 36">
            <a:extLst>
              <a:ext uri="{FF2B5EF4-FFF2-40B4-BE49-F238E27FC236}">
                <a16:creationId xmlns:a16="http://schemas.microsoft.com/office/drawing/2014/main" id="{DC5C2C8A-92DD-E05E-9368-00F751DE2598}"/>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6699614" y="4375098"/>
            <a:ext cx="720000" cy="720000"/>
          </a:xfrm>
          <a:prstGeom prst="rect">
            <a:avLst/>
          </a:prstGeom>
        </p:spPr>
      </p:pic>
      <p:pic>
        <p:nvPicPr>
          <p:cNvPr id="39" name="Graphic 38">
            <a:extLst>
              <a:ext uri="{FF2B5EF4-FFF2-40B4-BE49-F238E27FC236}">
                <a16:creationId xmlns:a16="http://schemas.microsoft.com/office/drawing/2014/main" id="{B5F4F026-9B5E-D61C-80FC-7C07454D79BE}"/>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11026305" y="4117357"/>
            <a:ext cx="712088" cy="720000"/>
          </a:xfrm>
          <a:prstGeom prst="rect">
            <a:avLst/>
          </a:prstGeom>
        </p:spPr>
      </p:pic>
      <p:pic>
        <p:nvPicPr>
          <p:cNvPr id="41" name="Graphic 40">
            <a:extLst>
              <a:ext uri="{FF2B5EF4-FFF2-40B4-BE49-F238E27FC236}">
                <a16:creationId xmlns:a16="http://schemas.microsoft.com/office/drawing/2014/main" id="{EC965A5E-B6A3-ADA8-107B-31A588AE8A6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881272" y="4979867"/>
            <a:ext cx="1080000" cy="514967"/>
          </a:xfrm>
          <a:prstGeom prst="rect">
            <a:avLst/>
          </a:prstGeom>
        </p:spPr>
      </p:pic>
      <p:pic>
        <p:nvPicPr>
          <p:cNvPr id="15" name="Graphic 14">
            <a:extLst>
              <a:ext uri="{FF2B5EF4-FFF2-40B4-BE49-F238E27FC236}">
                <a16:creationId xmlns:a16="http://schemas.microsoft.com/office/drawing/2014/main" id="{16830D3D-9DF5-652B-2ABA-52840A53037A}"/>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4060339" y="5899424"/>
            <a:ext cx="720000" cy="720000"/>
          </a:xfrm>
          <a:prstGeom prst="rect">
            <a:avLst/>
          </a:prstGeom>
        </p:spPr>
      </p:pic>
      <p:pic>
        <p:nvPicPr>
          <p:cNvPr id="18" name="Graphic 17">
            <a:extLst>
              <a:ext uri="{FF2B5EF4-FFF2-40B4-BE49-F238E27FC236}">
                <a16:creationId xmlns:a16="http://schemas.microsoft.com/office/drawing/2014/main" id="{E1C6FAF8-F510-AB35-8C96-F00FBA081478}"/>
              </a:ext>
            </a:extLst>
          </p:cNvPr>
          <p:cNvPicPr>
            <a:picLocks noChangeAspect="1"/>
          </p:cNvPicPr>
          <p:nvPr/>
        </p:nvPicPr>
        <p:blipFill>
          <a:blip r:embed="rId65">
            <a:extLst>
              <a:ext uri="{96DAC541-7B7A-43D3-8B79-37D633B846F1}">
                <asvg:svgBlip xmlns:asvg="http://schemas.microsoft.com/office/drawing/2016/SVG/main" r:embed="rId66"/>
              </a:ext>
            </a:extLst>
          </a:blip>
          <a:stretch>
            <a:fillRect/>
          </a:stretch>
        </p:blipFill>
        <p:spPr>
          <a:xfrm>
            <a:off x="3266253" y="5899424"/>
            <a:ext cx="562286" cy="720000"/>
          </a:xfrm>
          <a:prstGeom prst="rect">
            <a:avLst/>
          </a:prstGeom>
        </p:spPr>
      </p:pic>
      <p:pic>
        <p:nvPicPr>
          <p:cNvPr id="20" name="Graphic 19">
            <a:extLst>
              <a:ext uri="{FF2B5EF4-FFF2-40B4-BE49-F238E27FC236}">
                <a16:creationId xmlns:a16="http://schemas.microsoft.com/office/drawing/2014/main" id="{E1F310A3-1D2F-D6C9-FFA5-7B1FB6D63F46}"/>
              </a:ext>
            </a:extLst>
          </p:cNvPr>
          <p:cNvPicPr>
            <a:picLocks noChangeAspect="1"/>
          </p:cNvPicPr>
          <p:nvPr/>
        </p:nvPicPr>
        <p:blipFill>
          <a:blip r:embed="rId67">
            <a:extLst>
              <a:ext uri="{96DAC541-7B7A-43D3-8B79-37D633B846F1}">
                <asvg:svgBlip xmlns:asvg="http://schemas.microsoft.com/office/drawing/2016/SVG/main" r:embed="rId68"/>
              </a:ext>
            </a:extLst>
          </a:blip>
          <a:stretch>
            <a:fillRect/>
          </a:stretch>
        </p:blipFill>
        <p:spPr>
          <a:xfrm>
            <a:off x="2239926" y="5946839"/>
            <a:ext cx="720000" cy="720000"/>
          </a:xfrm>
          <a:prstGeom prst="rect">
            <a:avLst/>
          </a:prstGeom>
        </p:spPr>
      </p:pic>
      <p:pic>
        <p:nvPicPr>
          <p:cNvPr id="24" name="Graphic 23">
            <a:extLst>
              <a:ext uri="{FF2B5EF4-FFF2-40B4-BE49-F238E27FC236}">
                <a16:creationId xmlns:a16="http://schemas.microsoft.com/office/drawing/2014/main" id="{BDF1FBA4-F0F4-4D81-C1B9-8A223A694F98}"/>
              </a:ext>
            </a:extLst>
          </p:cNvPr>
          <p:cNvPicPr>
            <a:picLocks noChangeAspect="1"/>
          </p:cNvPicPr>
          <p:nvPr/>
        </p:nvPicPr>
        <p:blipFill>
          <a:blip r:embed="rId69">
            <a:extLst>
              <a:ext uri="{96DAC541-7B7A-43D3-8B79-37D633B846F1}">
                <asvg:svgBlip xmlns:asvg="http://schemas.microsoft.com/office/drawing/2016/SVG/main" r:embed="rId70"/>
              </a:ext>
            </a:extLst>
          </a:blip>
          <a:stretch>
            <a:fillRect/>
          </a:stretch>
        </p:blipFill>
        <p:spPr>
          <a:xfrm>
            <a:off x="1254229" y="5904374"/>
            <a:ext cx="773053" cy="720000"/>
          </a:xfrm>
          <a:prstGeom prst="rect">
            <a:avLst/>
          </a:prstGeom>
        </p:spPr>
      </p:pic>
      <p:pic>
        <p:nvPicPr>
          <p:cNvPr id="27" name="Graphic 26">
            <a:extLst>
              <a:ext uri="{FF2B5EF4-FFF2-40B4-BE49-F238E27FC236}">
                <a16:creationId xmlns:a16="http://schemas.microsoft.com/office/drawing/2014/main" id="{40C395D9-53AD-2C78-BFC2-36A55761B0A1}"/>
              </a:ext>
            </a:extLst>
          </p:cNvPr>
          <p:cNvPicPr>
            <a:picLocks noChangeAspect="1"/>
          </p:cNvPicPr>
          <p:nvPr/>
        </p:nvPicPr>
        <p:blipFill>
          <a:blip r:embed="rId71">
            <a:extLst>
              <a:ext uri="{96DAC541-7B7A-43D3-8B79-37D633B846F1}">
                <asvg:svgBlip xmlns:asvg="http://schemas.microsoft.com/office/drawing/2016/SVG/main" r:embed="rId72"/>
              </a:ext>
            </a:extLst>
          </a:blip>
          <a:stretch>
            <a:fillRect/>
          </a:stretch>
        </p:blipFill>
        <p:spPr>
          <a:xfrm>
            <a:off x="265797" y="5964303"/>
            <a:ext cx="735158" cy="720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1">
          <a:extLst>
            <a:ext uri="{FF2B5EF4-FFF2-40B4-BE49-F238E27FC236}">
              <a16:creationId xmlns:a16="http://schemas.microsoft.com/office/drawing/2014/main" id="{6E8027F1-82A6-2673-EBB4-7218FFD5CC67}"/>
            </a:ext>
          </a:extLst>
        </p:cNvPr>
        <p:cNvGrpSpPr/>
        <p:nvPr/>
      </p:nvGrpSpPr>
      <p:grpSpPr>
        <a:xfrm>
          <a:off x="0" y="0"/>
          <a:ext cx="0" cy="0"/>
          <a:chOff x="0" y="0"/>
          <a:chExt cx="0" cy="0"/>
        </a:xfrm>
      </p:grpSpPr>
      <p:cxnSp>
        <p:nvCxnSpPr>
          <p:cNvPr id="365" name="Straight Connector 364">
            <a:extLst>
              <a:ext uri="{FF2B5EF4-FFF2-40B4-BE49-F238E27FC236}">
                <a16:creationId xmlns:a16="http://schemas.microsoft.com/office/drawing/2014/main" id="{BD7524B1-7494-A418-760D-45062C7EEDF9}"/>
              </a:ext>
            </a:extLst>
          </p:cNvPr>
          <p:cNvCxnSpPr>
            <a:cxnSpLocks/>
          </p:cNvCxnSpPr>
          <p:nvPr/>
        </p:nvCxnSpPr>
        <p:spPr>
          <a:xfrm flipH="1">
            <a:off x="3373120" y="1478956"/>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307" name="Google Shape;307;p39">
            <a:extLst>
              <a:ext uri="{FF2B5EF4-FFF2-40B4-BE49-F238E27FC236}">
                <a16:creationId xmlns:a16="http://schemas.microsoft.com/office/drawing/2014/main" id="{C39ADD6D-71AA-E901-01C7-A73774918BA4}"/>
              </a:ext>
            </a:extLst>
          </p:cNvPr>
          <p:cNvSpPr>
            <a:spLocks/>
          </p:cNvSpPr>
          <p:nvPr/>
        </p:nvSpPr>
        <p:spPr>
          <a:xfrm>
            <a:off x="264995" y="1639873"/>
            <a:ext cx="8410799" cy="1248207"/>
          </a:xfrm>
          <a:prstGeom prst="roundRect">
            <a:avLst>
              <a:gd name="adj" fmla="val 5358"/>
            </a:avLst>
          </a:prstGeom>
          <a:solidFill>
            <a:schemeClr val="accent2"/>
          </a:solidFill>
          <a:ln w="19050" cap="flat" cmpd="sng">
            <a:no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94" name="Google Shape;294;p39">
            <a:extLst>
              <a:ext uri="{FF2B5EF4-FFF2-40B4-BE49-F238E27FC236}">
                <a16:creationId xmlns:a16="http://schemas.microsoft.com/office/drawing/2014/main" id="{241C36B1-7703-534D-C13D-5F557DDCF387}"/>
              </a:ext>
            </a:extLst>
          </p:cNvPr>
          <p:cNvSpPr/>
          <p:nvPr/>
        </p:nvSpPr>
        <p:spPr>
          <a:xfrm>
            <a:off x="264993" y="392748"/>
            <a:ext cx="10471347" cy="938212"/>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9" name="Google Shape;299;p39">
            <a:extLst>
              <a:ext uri="{FF2B5EF4-FFF2-40B4-BE49-F238E27FC236}">
                <a16:creationId xmlns:a16="http://schemas.microsoft.com/office/drawing/2014/main" id="{2931E4D6-7EA7-8D7C-4BFC-090D9F5B20C4}"/>
              </a:ext>
            </a:extLst>
          </p:cNvPr>
          <p:cNvPicPr preferRelativeResize="0"/>
          <p:nvPr/>
        </p:nvPicPr>
        <p:blipFill rotWithShape="1">
          <a:blip r:embed="rId3">
            <a:alphaModFix/>
          </a:blip>
          <a:srcRect/>
          <a:stretch/>
        </p:blipFill>
        <p:spPr>
          <a:xfrm>
            <a:off x="4102681" y="705121"/>
            <a:ext cx="374913" cy="374913"/>
          </a:xfrm>
          <a:prstGeom prst="rect">
            <a:avLst/>
          </a:prstGeom>
          <a:noFill/>
          <a:ln>
            <a:noFill/>
          </a:ln>
        </p:spPr>
      </p:pic>
      <p:pic>
        <p:nvPicPr>
          <p:cNvPr id="300" name="Google Shape;300;p39">
            <a:extLst>
              <a:ext uri="{FF2B5EF4-FFF2-40B4-BE49-F238E27FC236}">
                <a16:creationId xmlns:a16="http://schemas.microsoft.com/office/drawing/2014/main" id="{70CEA2EC-AE04-5651-E32E-BCD629FCBC0D}"/>
              </a:ext>
            </a:extLst>
          </p:cNvPr>
          <p:cNvPicPr preferRelativeResize="0"/>
          <p:nvPr/>
        </p:nvPicPr>
        <p:blipFill rotWithShape="1">
          <a:blip r:embed="rId4">
            <a:alphaModFix/>
          </a:blip>
          <a:srcRect/>
          <a:stretch/>
        </p:blipFill>
        <p:spPr>
          <a:xfrm>
            <a:off x="5125739" y="598494"/>
            <a:ext cx="663836" cy="588166"/>
          </a:xfrm>
          <a:prstGeom prst="rect">
            <a:avLst/>
          </a:prstGeom>
          <a:noFill/>
          <a:ln>
            <a:noFill/>
          </a:ln>
        </p:spPr>
      </p:pic>
      <p:pic>
        <p:nvPicPr>
          <p:cNvPr id="301" name="Google Shape;301;p39">
            <a:extLst>
              <a:ext uri="{FF2B5EF4-FFF2-40B4-BE49-F238E27FC236}">
                <a16:creationId xmlns:a16="http://schemas.microsoft.com/office/drawing/2014/main" id="{577DB783-DC4F-E4C3-35C2-FD9BB2450C47}"/>
              </a:ext>
            </a:extLst>
          </p:cNvPr>
          <p:cNvPicPr preferRelativeResize="0"/>
          <p:nvPr/>
        </p:nvPicPr>
        <p:blipFill rotWithShape="1">
          <a:blip r:embed="rId5">
            <a:alphaModFix/>
          </a:blip>
          <a:srcRect/>
          <a:stretch/>
        </p:blipFill>
        <p:spPr>
          <a:xfrm>
            <a:off x="6437720" y="646648"/>
            <a:ext cx="491858" cy="491858"/>
          </a:xfrm>
          <a:prstGeom prst="rect">
            <a:avLst/>
          </a:prstGeom>
          <a:noFill/>
          <a:ln>
            <a:noFill/>
          </a:ln>
        </p:spPr>
      </p:pic>
      <p:pic>
        <p:nvPicPr>
          <p:cNvPr id="302" name="Google Shape;302;p39">
            <a:extLst>
              <a:ext uri="{FF2B5EF4-FFF2-40B4-BE49-F238E27FC236}">
                <a16:creationId xmlns:a16="http://schemas.microsoft.com/office/drawing/2014/main" id="{2AAFA7B4-EAF1-B6C9-75CC-C062F75BDC40}"/>
              </a:ext>
            </a:extLst>
          </p:cNvPr>
          <p:cNvPicPr preferRelativeResize="0"/>
          <p:nvPr/>
        </p:nvPicPr>
        <p:blipFill rotWithShape="1">
          <a:blip r:embed="rId6">
            <a:alphaModFix/>
          </a:blip>
          <a:srcRect t="18751" b="15056"/>
          <a:stretch/>
        </p:blipFill>
        <p:spPr>
          <a:xfrm>
            <a:off x="680741" y="682063"/>
            <a:ext cx="983715" cy="400709"/>
          </a:xfrm>
          <a:prstGeom prst="rect">
            <a:avLst/>
          </a:prstGeom>
          <a:noFill/>
          <a:ln>
            <a:noFill/>
          </a:ln>
        </p:spPr>
      </p:pic>
      <p:pic>
        <p:nvPicPr>
          <p:cNvPr id="303" name="Google Shape;303;p39">
            <a:extLst>
              <a:ext uri="{FF2B5EF4-FFF2-40B4-BE49-F238E27FC236}">
                <a16:creationId xmlns:a16="http://schemas.microsoft.com/office/drawing/2014/main" id="{4CF34F79-2C0B-B10F-CCDC-4E151D202B41}"/>
              </a:ext>
            </a:extLst>
          </p:cNvPr>
          <p:cNvPicPr preferRelativeResize="0"/>
          <p:nvPr/>
        </p:nvPicPr>
        <p:blipFill rotWithShape="1">
          <a:blip r:embed="rId7">
            <a:alphaModFix/>
          </a:blip>
          <a:srcRect/>
          <a:stretch/>
        </p:blipFill>
        <p:spPr>
          <a:xfrm>
            <a:off x="8600781" y="703401"/>
            <a:ext cx="705111" cy="378353"/>
          </a:xfrm>
          <a:prstGeom prst="rect">
            <a:avLst/>
          </a:prstGeom>
          <a:noFill/>
          <a:ln>
            <a:noFill/>
          </a:ln>
        </p:spPr>
      </p:pic>
      <p:pic>
        <p:nvPicPr>
          <p:cNvPr id="304" name="Google Shape;304;p39">
            <a:extLst>
              <a:ext uri="{FF2B5EF4-FFF2-40B4-BE49-F238E27FC236}">
                <a16:creationId xmlns:a16="http://schemas.microsoft.com/office/drawing/2014/main" id="{10D6AA22-10EE-152A-CD04-DCD5C72FD633}"/>
              </a:ext>
            </a:extLst>
          </p:cNvPr>
          <p:cNvPicPr preferRelativeResize="0"/>
          <p:nvPr/>
        </p:nvPicPr>
        <p:blipFill rotWithShape="1">
          <a:blip r:embed="rId8">
            <a:alphaModFix/>
          </a:blip>
          <a:srcRect/>
          <a:stretch/>
        </p:blipFill>
        <p:spPr>
          <a:xfrm>
            <a:off x="2312601" y="739279"/>
            <a:ext cx="1141935" cy="337077"/>
          </a:xfrm>
          <a:prstGeom prst="rect">
            <a:avLst/>
          </a:prstGeom>
          <a:noFill/>
          <a:ln>
            <a:noFill/>
          </a:ln>
        </p:spPr>
      </p:pic>
      <p:pic>
        <p:nvPicPr>
          <p:cNvPr id="305" name="Google Shape;305;p39">
            <a:extLst>
              <a:ext uri="{FF2B5EF4-FFF2-40B4-BE49-F238E27FC236}">
                <a16:creationId xmlns:a16="http://schemas.microsoft.com/office/drawing/2014/main" id="{9A0EDA14-BD65-EF9C-D0E5-CA0B7831E2F5}"/>
              </a:ext>
            </a:extLst>
          </p:cNvPr>
          <p:cNvPicPr preferRelativeResize="0"/>
          <p:nvPr/>
        </p:nvPicPr>
        <p:blipFill rotWithShape="1">
          <a:blip r:embed="rId9">
            <a:alphaModFix/>
          </a:blip>
          <a:srcRect/>
          <a:stretch/>
        </p:blipFill>
        <p:spPr>
          <a:xfrm>
            <a:off x="9954040" y="686203"/>
            <a:ext cx="412748" cy="412748"/>
          </a:xfrm>
          <a:prstGeom prst="rect">
            <a:avLst/>
          </a:prstGeom>
          <a:noFill/>
          <a:ln>
            <a:noFill/>
          </a:ln>
        </p:spPr>
      </p:pic>
      <p:pic>
        <p:nvPicPr>
          <p:cNvPr id="306" name="Google Shape;306;p39">
            <a:extLst>
              <a:ext uri="{FF2B5EF4-FFF2-40B4-BE49-F238E27FC236}">
                <a16:creationId xmlns:a16="http://schemas.microsoft.com/office/drawing/2014/main" id="{67B99490-E62D-B807-CCFC-D6C6B609995D}"/>
              </a:ext>
            </a:extLst>
          </p:cNvPr>
          <p:cNvPicPr preferRelativeResize="0"/>
          <p:nvPr/>
        </p:nvPicPr>
        <p:blipFill rotWithShape="1">
          <a:blip r:embed="rId10">
            <a:alphaModFix/>
          </a:blip>
          <a:srcRect/>
          <a:stretch/>
        </p:blipFill>
        <p:spPr>
          <a:xfrm>
            <a:off x="7577723" y="681044"/>
            <a:ext cx="374913" cy="423067"/>
          </a:xfrm>
          <a:prstGeom prst="rect">
            <a:avLst/>
          </a:prstGeom>
          <a:noFill/>
          <a:ln>
            <a:noFill/>
          </a:ln>
        </p:spPr>
      </p:pic>
      <p:sp>
        <p:nvSpPr>
          <p:cNvPr id="308" name="Google Shape;308;p39">
            <a:extLst>
              <a:ext uri="{FF2B5EF4-FFF2-40B4-BE49-F238E27FC236}">
                <a16:creationId xmlns:a16="http://schemas.microsoft.com/office/drawing/2014/main" id="{FBFA4619-6509-F3BC-EF6C-93277F633267}"/>
              </a:ext>
            </a:extLst>
          </p:cNvPr>
          <p:cNvSpPr/>
          <p:nvPr/>
        </p:nvSpPr>
        <p:spPr>
          <a:xfrm>
            <a:off x="264995" y="5796279"/>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22" name="Google Shape;322;p39">
            <a:extLst>
              <a:ext uri="{FF2B5EF4-FFF2-40B4-BE49-F238E27FC236}">
                <a16:creationId xmlns:a16="http://schemas.microsoft.com/office/drawing/2014/main" id="{CD1AB2C8-3EF1-085B-2810-5FC6911F1D39}"/>
              </a:ext>
            </a:extLst>
          </p:cNvPr>
          <p:cNvGrpSpPr/>
          <p:nvPr/>
        </p:nvGrpSpPr>
        <p:grpSpPr>
          <a:xfrm>
            <a:off x="411016" y="228315"/>
            <a:ext cx="2380917" cy="343603"/>
            <a:chOff x="414974" y="906917"/>
            <a:chExt cx="2474071" cy="343603"/>
          </a:xfrm>
        </p:grpSpPr>
        <p:sp>
          <p:nvSpPr>
            <p:cNvPr id="323" name="Google Shape;323;p39">
              <a:extLst>
                <a:ext uri="{FF2B5EF4-FFF2-40B4-BE49-F238E27FC236}">
                  <a16:creationId xmlns:a16="http://schemas.microsoft.com/office/drawing/2014/main" id="{B8547562-8F79-E63A-0E03-74EF9794F944}"/>
                </a:ext>
              </a:extLst>
            </p:cNvPr>
            <p:cNvSpPr/>
            <p:nvPr/>
          </p:nvSpPr>
          <p:spPr>
            <a:xfrm>
              <a:off x="425532" y="906917"/>
              <a:ext cx="241815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a:extLst>
                <a:ext uri="{FF2B5EF4-FFF2-40B4-BE49-F238E27FC236}">
                  <a16:creationId xmlns:a16="http://schemas.microsoft.com/office/drawing/2014/main" id="{B7E5A16F-84FA-4C71-7D60-B90ADAD6225C}"/>
                </a:ext>
              </a:extLst>
            </p:cNvPr>
            <p:cNvSpPr txBox="1"/>
            <p:nvPr/>
          </p:nvSpPr>
          <p:spPr>
            <a:xfrm>
              <a:off x="414974" y="935724"/>
              <a:ext cx="2474071"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Apps using any language / runtime</a:t>
              </a:r>
              <a:endParaRPr sz="1000" b="0" i="0" u="none" strike="noStrike" cap="none" dirty="0">
                <a:solidFill>
                  <a:srgbClr val="121C29"/>
                </a:solidFill>
                <a:latin typeface="Space Grotesk"/>
                <a:ea typeface="Space Grotesk"/>
                <a:cs typeface="Space Grotesk"/>
                <a:sym typeface="Space Grotesk"/>
              </a:endParaRPr>
            </a:p>
          </p:txBody>
        </p:sp>
      </p:grpSp>
      <p:grpSp>
        <p:nvGrpSpPr>
          <p:cNvPr id="328" name="Google Shape;328;p39">
            <a:extLst>
              <a:ext uri="{FF2B5EF4-FFF2-40B4-BE49-F238E27FC236}">
                <a16:creationId xmlns:a16="http://schemas.microsoft.com/office/drawing/2014/main" id="{A94C445B-2D75-B43F-7E89-7C8A6D0EE1A8}"/>
              </a:ext>
            </a:extLst>
          </p:cNvPr>
          <p:cNvGrpSpPr/>
          <p:nvPr/>
        </p:nvGrpSpPr>
        <p:grpSpPr>
          <a:xfrm>
            <a:off x="472436" y="5622868"/>
            <a:ext cx="2476899" cy="343603"/>
            <a:chOff x="8802807" y="862819"/>
            <a:chExt cx="1356451" cy="343603"/>
          </a:xfrm>
        </p:grpSpPr>
        <p:sp>
          <p:nvSpPr>
            <p:cNvPr id="329" name="Google Shape;329;p39">
              <a:extLst>
                <a:ext uri="{FF2B5EF4-FFF2-40B4-BE49-F238E27FC236}">
                  <a16:creationId xmlns:a16="http://schemas.microsoft.com/office/drawing/2014/main" id="{CED9DA62-2A04-22CE-08DB-3D25F29A93B4}"/>
                </a:ext>
              </a:extLst>
            </p:cNvPr>
            <p:cNvSpPr/>
            <p:nvPr/>
          </p:nvSpPr>
          <p:spPr>
            <a:xfrm>
              <a:off x="8802807" y="862819"/>
              <a:ext cx="135645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a:extLst>
                <a:ext uri="{FF2B5EF4-FFF2-40B4-BE49-F238E27FC236}">
                  <a16:creationId xmlns:a16="http://schemas.microsoft.com/office/drawing/2014/main" id="{1DBD794B-0DAE-A01F-BDDB-FA494E7CC68F}"/>
                </a:ext>
              </a:extLst>
            </p:cNvPr>
            <p:cNvSpPr txBox="1"/>
            <p:nvPr/>
          </p:nvSpPr>
          <p:spPr>
            <a:xfrm>
              <a:off x="8845161" y="904385"/>
              <a:ext cx="131409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Run on cloud or edge infrastructure</a:t>
              </a:r>
              <a:endParaRPr sz="1000" b="0" i="0" u="none" strike="noStrike" cap="none" dirty="0">
                <a:solidFill>
                  <a:srgbClr val="121C29"/>
                </a:solidFill>
                <a:latin typeface="Space Grotesk"/>
                <a:ea typeface="Space Grotesk"/>
                <a:cs typeface="Space Grotesk"/>
                <a:sym typeface="Space Grotesk"/>
              </a:endParaRPr>
            </a:p>
          </p:txBody>
        </p:sp>
      </p:grpSp>
      <p:sp>
        <p:nvSpPr>
          <p:cNvPr id="19" name="Google Shape;324;p39">
            <a:extLst>
              <a:ext uri="{FF2B5EF4-FFF2-40B4-BE49-F238E27FC236}">
                <a16:creationId xmlns:a16="http://schemas.microsoft.com/office/drawing/2014/main" id="{5E06766D-6CD9-18AD-8793-64B2B0DAEA01}"/>
              </a:ext>
            </a:extLst>
          </p:cNvPr>
          <p:cNvSpPr txBox="1"/>
          <p:nvPr/>
        </p:nvSpPr>
        <p:spPr>
          <a:xfrm>
            <a:off x="11125427" y="694275"/>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Product teams</a:t>
            </a:r>
            <a:endParaRPr sz="1000" b="1" i="0" u="none" strike="noStrike" cap="none" dirty="0">
              <a:solidFill>
                <a:srgbClr val="121C29"/>
              </a:solidFill>
              <a:latin typeface="Space Grotesk"/>
              <a:ea typeface="Space Grotesk"/>
              <a:cs typeface="Space Grotesk"/>
              <a:sym typeface="Space Grotesk"/>
            </a:endParaRPr>
          </a:p>
        </p:txBody>
      </p:sp>
      <p:grpSp>
        <p:nvGrpSpPr>
          <p:cNvPr id="20" name="Google Shape;322;p39">
            <a:extLst>
              <a:ext uri="{FF2B5EF4-FFF2-40B4-BE49-F238E27FC236}">
                <a16:creationId xmlns:a16="http://schemas.microsoft.com/office/drawing/2014/main" id="{C83E22A0-4D5C-D2F5-FB88-92EF5617F8BF}"/>
              </a:ext>
            </a:extLst>
          </p:cNvPr>
          <p:cNvGrpSpPr/>
          <p:nvPr/>
        </p:nvGrpSpPr>
        <p:grpSpPr>
          <a:xfrm>
            <a:off x="423244" y="1486622"/>
            <a:ext cx="4394965" cy="343603"/>
            <a:chOff x="425533" y="906917"/>
            <a:chExt cx="3795013" cy="343603"/>
          </a:xfrm>
        </p:grpSpPr>
        <p:sp>
          <p:nvSpPr>
            <p:cNvPr id="21" name="Google Shape;323;p39">
              <a:extLst>
                <a:ext uri="{FF2B5EF4-FFF2-40B4-BE49-F238E27FC236}">
                  <a16:creationId xmlns:a16="http://schemas.microsoft.com/office/drawing/2014/main" id="{72FB3897-8017-CCBC-CA41-E4F7AF24F794}"/>
                </a:ext>
              </a:extLst>
            </p:cNvPr>
            <p:cNvSpPr/>
            <p:nvPr/>
          </p:nvSpPr>
          <p:spPr>
            <a:xfrm>
              <a:off x="425533" y="906917"/>
              <a:ext cx="3789123"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324;p39">
              <a:extLst>
                <a:ext uri="{FF2B5EF4-FFF2-40B4-BE49-F238E27FC236}">
                  <a16:creationId xmlns:a16="http://schemas.microsoft.com/office/drawing/2014/main" id="{CAB12DAB-ED52-72D7-CCF9-9E4ABA6401B9}"/>
                </a:ext>
              </a:extLst>
            </p:cNvPr>
            <p:cNvSpPr txBox="1"/>
            <p:nvPr/>
          </p:nvSpPr>
          <p:spPr>
            <a:xfrm>
              <a:off x="431423" y="959096"/>
              <a:ext cx="3789123" cy="2545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Dapr APIs decouple infrastructure services from application code</a:t>
              </a:r>
              <a:endParaRPr sz="1000" b="1" i="0" u="none" strike="noStrike" cap="none" dirty="0">
                <a:solidFill>
                  <a:srgbClr val="121C29"/>
                </a:solidFill>
                <a:latin typeface="Space Grotesk"/>
                <a:ea typeface="Space Grotesk"/>
                <a:cs typeface="Space Grotesk"/>
                <a:sym typeface="Space Grotesk"/>
              </a:endParaRPr>
            </a:p>
          </p:txBody>
        </p:sp>
      </p:grpSp>
      <p:pic>
        <p:nvPicPr>
          <p:cNvPr id="298" name="Google Shape;298;p39">
            <a:extLst>
              <a:ext uri="{FF2B5EF4-FFF2-40B4-BE49-F238E27FC236}">
                <a16:creationId xmlns:a16="http://schemas.microsoft.com/office/drawing/2014/main" id="{87AFBCAA-5E02-DFAF-B226-B32F07394C75}"/>
              </a:ext>
            </a:extLst>
          </p:cNvPr>
          <p:cNvPicPr preferRelativeResize="0"/>
          <p:nvPr/>
        </p:nvPicPr>
        <p:blipFill rotWithShape="1">
          <a:blip r:embed="rId11">
            <a:alphaModFix/>
          </a:blip>
          <a:srcRect/>
          <a:stretch/>
        </p:blipFill>
        <p:spPr>
          <a:xfrm>
            <a:off x="374733" y="1892187"/>
            <a:ext cx="897987" cy="897987"/>
          </a:xfrm>
          <a:prstGeom prst="rect">
            <a:avLst/>
          </a:prstGeom>
          <a:noFill/>
          <a:ln>
            <a:noFill/>
          </a:ln>
        </p:spPr>
      </p:pic>
      <p:grpSp>
        <p:nvGrpSpPr>
          <p:cNvPr id="265" name="Group 264">
            <a:extLst>
              <a:ext uri="{FF2B5EF4-FFF2-40B4-BE49-F238E27FC236}">
                <a16:creationId xmlns:a16="http://schemas.microsoft.com/office/drawing/2014/main" id="{41A80BAA-51C9-2646-3552-37F5E9CF453C}"/>
              </a:ext>
            </a:extLst>
          </p:cNvPr>
          <p:cNvGrpSpPr/>
          <p:nvPr/>
        </p:nvGrpSpPr>
        <p:grpSpPr>
          <a:xfrm>
            <a:off x="1436392" y="1927568"/>
            <a:ext cx="7062784" cy="368490"/>
            <a:chOff x="1436392" y="1902168"/>
            <a:chExt cx="7062784" cy="368490"/>
          </a:xfrm>
        </p:grpSpPr>
        <p:pic>
          <p:nvPicPr>
            <p:cNvPr id="23" name="Graphic 22">
              <a:extLst>
                <a:ext uri="{FF2B5EF4-FFF2-40B4-BE49-F238E27FC236}">
                  <a16:creationId xmlns:a16="http://schemas.microsoft.com/office/drawing/2014/main" id="{EF9B3595-ECCD-BC77-C207-7EC9C5D08D9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42886" y="1910658"/>
              <a:ext cx="356290" cy="360000"/>
            </a:xfrm>
            <a:prstGeom prst="rect">
              <a:avLst/>
            </a:prstGeom>
          </p:spPr>
        </p:pic>
        <p:pic>
          <p:nvPicPr>
            <p:cNvPr id="24" name="Graphic 23">
              <a:extLst>
                <a:ext uri="{FF2B5EF4-FFF2-40B4-BE49-F238E27FC236}">
                  <a16:creationId xmlns:a16="http://schemas.microsoft.com/office/drawing/2014/main" id="{1969A391-4E3C-3648-E0CC-BEF2E605302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86792" y="1902168"/>
              <a:ext cx="360000" cy="360000"/>
            </a:xfrm>
            <a:prstGeom prst="rect">
              <a:avLst/>
            </a:prstGeom>
          </p:spPr>
        </p:pic>
        <p:pic>
          <p:nvPicPr>
            <p:cNvPr id="25" name="Graphic 24">
              <a:extLst>
                <a:ext uri="{FF2B5EF4-FFF2-40B4-BE49-F238E27FC236}">
                  <a16:creationId xmlns:a16="http://schemas.microsoft.com/office/drawing/2014/main" id="{5AB94E5C-260F-63CF-C1F8-B7068BFC540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30701" y="1902168"/>
              <a:ext cx="360000" cy="360000"/>
            </a:xfrm>
            <a:prstGeom prst="rect">
              <a:avLst/>
            </a:prstGeom>
          </p:spPr>
        </p:pic>
        <p:pic>
          <p:nvPicPr>
            <p:cNvPr id="26" name="Graphic 25">
              <a:extLst>
                <a:ext uri="{FF2B5EF4-FFF2-40B4-BE49-F238E27FC236}">
                  <a16:creationId xmlns:a16="http://schemas.microsoft.com/office/drawing/2014/main" id="{D3A1DEB5-D3FB-3E32-0056-65540C3792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474610" y="1902168"/>
              <a:ext cx="360000" cy="360000"/>
            </a:xfrm>
            <a:prstGeom prst="rect">
              <a:avLst/>
            </a:prstGeom>
          </p:spPr>
        </p:pic>
        <p:pic>
          <p:nvPicPr>
            <p:cNvPr id="27" name="Graphic 26">
              <a:extLst>
                <a:ext uri="{FF2B5EF4-FFF2-40B4-BE49-F238E27FC236}">
                  <a16:creationId xmlns:a16="http://schemas.microsoft.com/office/drawing/2014/main" id="{A03CD86D-1C20-39C1-04E5-6704C271906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14808" y="1902168"/>
              <a:ext cx="363711" cy="360000"/>
            </a:xfrm>
            <a:prstGeom prst="rect">
              <a:avLst/>
            </a:prstGeom>
          </p:spPr>
        </p:pic>
        <p:pic>
          <p:nvPicPr>
            <p:cNvPr id="28" name="Graphic 27">
              <a:extLst>
                <a:ext uri="{FF2B5EF4-FFF2-40B4-BE49-F238E27FC236}">
                  <a16:creationId xmlns:a16="http://schemas.microsoft.com/office/drawing/2014/main" id="{C63D2496-A9BD-D787-F6FC-6B9AC2807F0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355006" y="1902168"/>
              <a:ext cx="363711" cy="360000"/>
            </a:xfrm>
            <a:prstGeom prst="rect">
              <a:avLst/>
            </a:prstGeom>
          </p:spPr>
        </p:pic>
        <p:pic>
          <p:nvPicPr>
            <p:cNvPr id="29" name="Graphic 28">
              <a:extLst>
                <a:ext uri="{FF2B5EF4-FFF2-40B4-BE49-F238E27FC236}">
                  <a16:creationId xmlns:a16="http://schemas.microsoft.com/office/drawing/2014/main" id="{4042B3DB-EA86-FDF4-A5A9-AC143F98751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95204" y="1902168"/>
              <a:ext cx="363711" cy="360000"/>
            </a:xfrm>
            <a:prstGeom prst="rect">
              <a:avLst/>
            </a:prstGeom>
          </p:spPr>
        </p:pic>
        <p:pic>
          <p:nvPicPr>
            <p:cNvPr id="30" name="Graphic 29">
              <a:extLst>
                <a:ext uri="{FF2B5EF4-FFF2-40B4-BE49-F238E27FC236}">
                  <a16:creationId xmlns:a16="http://schemas.microsoft.com/office/drawing/2014/main" id="{6BB0E9CE-0D6B-7517-F393-B99014C8328D}"/>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235402" y="1902168"/>
              <a:ext cx="363711" cy="360000"/>
            </a:xfrm>
            <a:prstGeom prst="rect">
              <a:avLst/>
            </a:prstGeom>
          </p:spPr>
        </p:pic>
        <p:pic>
          <p:nvPicPr>
            <p:cNvPr id="31" name="Graphic 30">
              <a:extLst>
                <a:ext uri="{FF2B5EF4-FFF2-40B4-BE49-F238E27FC236}">
                  <a16:creationId xmlns:a16="http://schemas.microsoft.com/office/drawing/2014/main" id="{05769459-695C-E858-4AC2-273403B6E9C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675600" y="1902168"/>
              <a:ext cx="363711" cy="360000"/>
            </a:xfrm>
            <a:prstGeom prst="rect">
              <a:avLst/>
            </a:prstGeom>
          </p:spPr>
        </p:pic>
        <p:pic>
          <p:nvPicPr>
            <p:cNvPr id="32" name="Graphic 31">
              <a:extLst>
                <a:ext uri="{FF2B5EF4-FFF2-40B4-BE49-F238E27FC236}">
                  <a16:creationId xmlns:a16="http://schemas.microsoft.com/office/drawing/2014/main" id="{09DE713A-C846-D756-EE30-397788127D7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115798" y="1902168"/>
              <a:ext cx="363711" cy="360000"/>
            </a:xfrm>
            <a:prstGeom prst="rect">
              <a:avLst/>
            </a:prstGeom>
          </p:spPr>
        </p:pic>
        <p:pic>
          <p:nvPicPr>
            <p:cNvPr id="33" name="Graphic 32">
              <a:extLst>
                <a:ext uri="{FF2B5EF4-FFF2-40B4-BE49-F238E27FC236}">
                  <a16:creationId xmlns:a16="http://schemas.microsoft.com/office/drawing/2014/main" id="{BC7044FD-1D59-DC81-3E88-9552D8CAF4F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555996" y="1902168"/>
              <a:ext cx="363711" cy="360000"/>
            </a:xfrm>
            <a:prstGeom prst="rect">
              <a:avLst/>
            </a:prstGeom>
          </p:spPr>
        </p:pic>
        <p:pic>
          <p:nvPicPr>
            <p:cNvPr id="34" name="Graphic 33">
              <a:extLst>
                <a:ext uri="{FF2B5EF4-FFF2-40B4-BE49-F238E27FC236}">
                  <a16:creationId xmlns:a16="http://schemas.microsoft.com/office/drawing/2014/main" id="{8415193D-D079-57AC-1202-81D272B7051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996194" y="1902168"/>
              <a:ext cx="363711" cy="360000"/>
            </a:xfrm>
            <a:prstGeom prst="rect">
              <a:avLst/>
            </a:prstGeom>
          </p:spPr>
        </p:pic>
        <p:pic>
          <p:nvPicPr>
            <p:cNvPr id="35" name="Graphic 34">
              <a:extLst>
                <a:ext uri="{FF2B5EF4-FFF2-40B4-BE49-F238E27FC236}">
                  <a16:creationId xmlns:a16="http://schemas.microsoft.com/office/drawing/2014/main" id="{181E1138-663F-BC29-A061-23F588F02496}"/>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436392" y="1902168"/>
              <a:ext cx="363711" cy="360000"/>
            </a:xfrm>
            <a:prstGeom prst="rect">
              <a:avLst/>
            </a:prstGeom>
          </p:spPr>
        </p:pic>
      </p:grpSp>
      <p:grpSp>
        <p:nvGrpSpPr>
          <p:cNvPr id="43" name="Group 42">
            <a:extLst>
              <a:ext uri="{FF2B5EF4-FFF2-40B4-BE49-F238E27FC236}">
                <a16:creationId xmlns:a16="http://schemas.microsoft.com/office/drawing/2014/main" id="{09E67F9D-0C8B-C154-A989-1009178ADBD1}"/>
              </a:ext>
            </a:extLst>
          </p:cNvPr>
          <p:cNvGrpSpPr/>
          <p:nvPr/>
        </p:nvGrpSpPr>
        <p:grpSpPr>
          <a:xfrm>
            <a:off x="3400927" y="2429819"/>
            <a:ext cx="4392066" cy="360000"/>
            <a:chOff x="3421247" y="2502632"/>
            <a:chExt cx="4392066" cy="360000"/>
          </a:xfrm>
        </p:grpSpPr>
        <p:pic>
          <p:nvPicPr>
            <p:cNvPr id="37" name="Google Shape;1978;p10">
              <a:extLst>
                <a:ext uri="{FF2B5EF4-FFF2-40B4-BE49-F238E27FC236}">
                  <a16:creationId xmlns:a16="http://schemas.microsoft.com/office/drawing/2014/main" id="{6D223D23-E6A2-5B2A-2EBA-5921B6FD7CAC}"/>
                </a:ext>
              </a:extLst>
            </p:cNvPr>
            <p:cNvPicPr preferRelativeResize="0">
              <a:picLocks noChangeAspect="1"/>
            </p:cNvPicPr>
            <p:nvPr/>
          </p:nvPicPr>
          <p:blipFill rotWithShape="1">
            <a:blip r:embed="rId38">
              <a:alphaModFix/>
            </a:blip>
            <a:srcRect/>
            <a:stretch/>
          </p:blipFill>
          <p:spPr>
            <a:xfrm>
              <a:off x="6595625" y="2502632"/>
              <a:ext cx="360000" cy="360000"/>
            </a:xfrm>
            <a:prstGeom prst="rect">
              <a:avLst/>
            </a:prstGeom>
            <a:noFill/>
            <a:ln>
              <a:noFill/>
            </a:ln>
          </p:spPr>
        </p:pic>
        <p:pic>
          <p:nvPicPr>
            <p:cNvPr id="38" name="Google Shape;1979;p10">
              <a:extLst>
                <a:ext uri="{FF2B5EF4-FFF2-40B4-BE49-F238E27FC236}">
                  <a16:creationId xmlns:a16="http://schemas.microsoft.com/office/drawing/2014/main" id="{F21E95E9-CE45-E628-4E16-96F4DEFC3F79}"/>
                </a:ext>
              </a:extLst>
            </p:cNvPr>
            <p:cNvPicPr preferRelativeResize="0">
              <a:picLocks noChangeAspect="1"/>
            </p:cNvPicPr>
            <p:nvPr/>
          </p:nvPicPr>
          <p:blipFill rotWithShape="1">
            <a:blip r:embed="rId39">
              <a:alphaModFix/>
            </a:blip>
            <a:srcRect/>
            <a:stretch/>
          </p:blipFill>
          <p:spPr>
            <a:xfrm>
              <a:off x="5200137" y="2502632"/>
              <a:ext cx="360000" cy="360000"/>
            </a:xfrm>
            <a:prstGeom prst="rect">
              <a:avLst/>
            </a:prstGeom>
            <a:noFill/>
            <a:ln>
              <a:noFill/>
            </a:ln>
          </p:spPr>
        </p:pic>
        <p:pic>
          <p:nvPicPr>
            <p:cNvPr id="39" name="Google Shape;1980;p10">
              <a:extLst>
                <a:ext uri="{FF2B5EF4-FFF2-40B4-BE49-F238E27FC236}">
                  <a16:creationId xmlns:a16="http://schemas.microsoft.com/office/drawing/2014/main" id="{4A31677C-D945-2205-73EC-10A424A6DC39}"/>
                </a:ext>
              </a:extLst>
            </p:cNvPr>
            <p:cNvPicPr preferRelativeResize="0">
              <a:picLocks noChangeAspect="1"/>
            </p:cNvPicPr>
            <p:nvPr/>
          </p:nvPicPr>
          <p:blipFill rotWithShape="1">
            <a:blip r:embed="rId40">
              <a:alphaModFix/>
            </a:blip>
            <a:srcRect/>
            <a:stretch/>
          </p:blipFill>
          <p:spPr>
            <a:xfrm>
              <a:off x="3421247" y="2502632"/>
              <a:ext cx="360000" cy="360000"/>
            </a:xfrm>
            <a:prstGeom prst="rect">
              <a:avLst/>
            </a:prstGeom>
            <a:noFill/>
            <a:ln>
              <a:noFill/>
            </a:ln>
          </p:spPr>
        </p:pic>
        <p:sp>
          <p:nvSpPr>
            <p:cNvPr id="40" name="Google Shape;1981;p10">
              <a:extLst>
                <a:ext uri="{FF2B5EF4-FFF2-40B4-BE49-F238E27FC236}">
                  <a16:creationId xmlns:a16="http://schemas.microsoft.com/office/drawing/2014/main" id="{D0D390EA-9343-22EB-4F8A-E80A1CA788A7}"/>
                </a:ext>
              </a:extLst>
            </p:cNvPr>
            <p:cNvSpPr txBox="1"/>
            <p:nvPr/>
          </p:nvSpPr>
          <p:spPr>
            <a:xfrm>
              <a:off x="6860077" y="2559542"/>
              <a:ext cx="953236"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Resiliency</a:t>
              </a:r>
              <a:endParaRPr sz="800" b="1" i="0" u="none" strike="noStrike" cap="none" dirty="0">
                <a:solidFill>
                  <a:schemeClr val="lt1"/>
                </a:solidFill>
                <a:latin typeface="Space Grotesk"/>
                <a:ea typeface="Space Grotesk"/>
                <a:cs typeface="Space Grotesk"/>
                <a:sym typeface="Space Grotesk"/>
              </a:endParaRPr>
            </a:p>
          </p:txBody>
        </p:sp>
        <p:sp>
          <p:nvSpPr>
            <p:cNvPr id="41" name="Google Shape;1982;p10">
              <a:extLst>
                <a:ext uri="{FF2B5EF4-FFF2-40B4-BE49-F238E27FC236}">
                  <a16:creationId xmlns:a16="http://schemas.microsoft.com/office/drawing/2014/main" id="{8B45F1C6-5152-1EC0-EA46-3611263F4C4D}"/>
                </a:ext>
              </a:extLst>
            </p:cNvPr>
            <p:cNvSpPr txBox="1"/>
            <p:nvPr/>
          </p:nvSpPr>
          <p:spPr>
            <a:xfrm>
              <a:off x="5397577" y="2559542"/>
              <a:ext cx="970634"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Security</a:t>
              </a:r>
              <a:endParaRPr sz="800" b="1" i="0" u="none" strike="noStrike" cap="none" dirty="0">
                <a:solidFill>
                  <a:schemeClr val="lt1"/>
                </a:solidFill>
                <a:latin typeface="Space Grotesk"/>
                <a:ea typeface="Space Grotesk"/>
                <a:cs typeface="Space Grotesk"/>
                <a:sym typeface="Space Grotesk"/>
              </a:endParaRPr>
            </a:p>
          </p:txBody>
        </p:sp>
        <p:sp>
          <p:nvSpPr>
            <p:cNvPr id="42" name="Google Shape;1983;p10">
              <a:extLst>
                <a:ext uri="{FF2B5EF4-FFF2-40B4-BE49-F238E27FC236}">
                  <a16:creationId xmlns:a16="http://schemas.microsoft.com/office/drawing/2014/main" id="{092AC37D-22C4-244C-E9CD-E4D9E2935FF5}"/>
                </a:ext>
              </a:extLst>
            </p:cNvPr>
            <p:cNvSpPr txBox="1"/>
            <p:nvPr/>
          </p:nvSpPr>
          <p:spPr>
            <a:xfrm>
              <a:off x="3705046" y="2559542"/>
              <a:ext cx="1139179"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Observability</a:t>
              </a:r>
              <a:endParaRPr sz="800" b="1" i="0" u="none" strike="noStrike" cap="none" dirty="0">
                <a:solidFill>
                  <a:schemeClr val="lt1"/>
                </a:solidFill>
                <a:latin typeface="Space Grotesk"/>
                <a:ea typeface="Space Grotesk"/>
                <a:cs typeface="Space Grotesk"/>
                <a:sym typeface="Space Grotesk"/>
              </a:endParaRPr>
            </a:p>
          </p:txBody>
        </p:sp>
      </p:grpSp>
      <p:grpSp>
        <p:nvGrpSpPr>
          <p:cNvPr id="48" name="Group 47">
            <a:extLst>
              <a:ext uri="{FF2B5EF4-FFF2-40B4-BE49-F238E27FC236}">
                <a16:creationId xmlns:a16="http://schemas.microsoft.com/office/drawing/2014/main" id="{AE0556C9-AAA4-FCA2-6348-BB5DE58A4135}"/>
              </a:ext>
            </a:extLst>
          </p:cNvPr>
          <p:cNvGrpSpPr/>
          <p:nvPr/>
        </p:nvGrpSpPr>
        <p:grpSpPr>
          <a:xfrm>
            <a:off x="1412727" y="2416681"/>
            <a:ext cx="1264591" cy="426220"/>
            <a:chOff x="1433047" y="2472229"/>
            <a:chExt cx="1352966" cy="456006"/>
          </a:xfrm>
        </p:grpSpPr>
        <p:pic>
          <p:nvPicPr>
            <p:cNvPr id="46" name="Graphic 45">
              <a:extLst>
                <a:ext uri="{FF2B5EF4-FFF2-40B4-BE49-F238E27FC236}">
                  <a16:creationId xmlns:a16="http://schemas.microsoft.com/office/drawing/2014/main" id="{5380BC39-B833-0146-B68B-D22114CB0C5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1478980" y="2472229"/>
              <a:ext cx="1261100" cy="243742"/>
            </a:xfrm>
            <a:prstGeom prst="rect">
              <a:avLst/>
            </a:prstGeom>
          </p:spPr>
        </p:pic>
        <p:sp>
          <p:nvSpPr>
            <p:cNvPr id="47" name="Google Shape;1983;p10">
              <a:extLst>
                <a:ext uri="{FF2B5EF4-FFF2-40B4-BE49-F238E27FC236}">
                  <a16:creationId xmlns:a16="http://schemas.microsoft.com/office/drawing/2014/main" id="{9F927DD5-BA3C-7A30-70F7-70DCBAAA4F3F}"/>
                </a:ext>
              </a:extLst>
            </p:cNvPr>
            <p:cNvSpPr txBox="1"/>
            <p:nvPr/>
          </p:nvSpPr>
          <p:spPr>
            <a:xfrm>
              <a:off x="1433047" y="2697779"/>
              <a:ext cx="1352966" cy="2304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Graduated project</a:t>
              </a:r>
              <a:endParaRPr sz="800" b="1" i="0" u="none" strike="noStrike" cap="none" dirty="0">
                <a:solidFill>
                  <a:schemeClr val="lt1"/>
                </a:solidFill>
                <a:latin typeface="Space Grotesk"/>
                <a:ea typeface="Space Grotesk"/>
                <a:cs typeface="Space Grotesk"/>
                <a:sym typeface="Space Grotesk"/>
              </a:endParaRPr>
            </a:p>
          </p:txBody>
        </p:sp>
      </p:grpSp>
      <p:sp>
        <p:nvSpPr>
          <p:cNvPr id="49" name="Google Shape;294;p39">
            <a:extLst>
              <a:ext uri="{FF2B5EF4-FFF2-40B4-BE49-F238E27FC236}">
                <a16:creationId xmlns:a16="http://schemas.microsoft.com/office/drawing/2014/main" id="{93F95802-7F80-46CD-BB1A-BB550FF71CCB}"/>
              </a:ext>
            </a:extLst>
          </p:cNvPr>
          <p:cNvSpPr/>
          <p:nvPr/>
        </p:nvSpPr>
        <p:spPr>
          <a:xfrm>
            <a:off x="8808041" y="1639873"/>
            <a:ext cx="1928299" cy="1248208"/>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1" name="Graphic 50">
            <a:extLst>
              <a:ext uri="{FF2B5EF4-FFF2-40B4-BE49-F238E27FC236}">
                <a16:creationId xmlns:a16="http://schemas.microsoft.com/office/drawing/2014/main" id="{83CF4E5A-B183-7DB6-8A13-4ADFB1082012}"/>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189012" y="1936058"/>
            <a:ext cx="355555" cy="360000"/>
          </a:xfrm>
          <a:prstGeom prst="rect">
            <a:avLst/>
          </a:prstGeom>
        </p:spPr>
      </p:pic>
      <p:pic>
        <p:nvPicPr>
          <p:cNvPr id="53" name="Graphic 52">
            <a:extLst>
              <a:ext uri="{FF2B5EF4-FFF2-40B4-BE49-F238E27FC236}">
                <a16:creationId xmlns:a16="http://schemas.microsoft.com/office/drawing/2014/main" id="{078B3618-AFC5-EF5B-971F-2F0180ADF001}"/>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9581245" y="1965906"/>
            <a:ext cx="360000" cy="360000"/>
          </a:xfrm>
          <a:prstGeom prst="rect">
            <a:avLst/>
          </a:prstGeom>
        </p:spPr>
      </p:pic>
      <p:pic>
        <p:nvPicPr>
          <p:cNvPr id="55" name="Graphic 54">
            <a:extLst>
              <a:ext uri="{FF2B5EF4-FFF2-40B4-BE49-F238E27FC236}">
                <a16:creationId xmlns:a16="http://schemas.microsoft.com/office/drawing/2014/main" id="{C00B88C5-4381-16B4-F828-27B1B228A1D7}"/>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993632" y="1956595"/>
            <a:ext cx="355555" cy="360000"/>
          </a:xfrm>
          <a:prstGeom prst="rect">
            <a:avLst/>
          </a:prstGeom>
        </p:spPr>
      </p:pic>
      <p:grpSp>
        <p:nvGrpSpPr>
          <p:cNvPr id="57" name="Google Shape;322;p39">
            <a:extLst>
              <a:ext uri="{FF2B5EF4-FFF2-40B4-BE49-F238E27FC236}">
                <a16:creationId xmlns:a16="http://schemas.microsoft.com/office/drawing/2014/main" id="{163F1833-E74B-D501-F70B-9DC556BC31A2}"/>
              </a:ext>
            </a:extLst>
          </p:cNvPr>
          <p:cNvGrpSpPr/>
          <p:nvPr/>
        </p:nvGrpSpPr>
        <p:grpSpPr>
          <a:xfrm>
            <a:off x="8989861" y="1490509"/>
            <a:ext cx="1312379" cy="343603"/>
            <a:chOff x="401752" y="906917"/>
            <a:chExt cx="1741152" cy="343603"/>
          </a:xfrm>
        </p:grpSpPr>
        <p:sp>
          <p:nvSpPr>
            <p:cNvPr id="58" name="Google Shape;323;p39">
              <a:extLst>
                <a:ext uri="{FF2B5EF4-FFF2-40B4-BE49-F238E27FC236}">
                  <a16:creationId xmlns:a16="http://schemas.microsoft.com/office/drawing/2014/main" id="{DCAAB295-367E-CC2D-79AF-ED4B15EBBBCD}"/>
                </a:ext>
              </a:extLst>
            </p:cNvPr>
            <p:cNvSpPr/>
            <p:nvPr/>
          </p:nvSpPr>
          <p:spPr>
            <a:xfrm>
              <a:off x="425533" y="906917"/>
              <a:ext cx="171737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59" name="Google Shape;324;p39">
              <a:extLst>
                <a:ext uri="{FF2B5EF4-FFF2-40B4-BE49-F238E27FC236}">
                  <a16:creationId xmlns:a16="http://schemas.microsoft.com/office/drawing/2014/main" id="{0191C2EA-E8D7-2702-E9A0-77C5805A9927}"/>
                </a:ext>
              </a:extLst>
            </p:cNvPr>
            <p:cNvSpPr txBox="1"/>
            <p:nvPr/>
          </p:nvSpPr>
          <p:spPr>
            <a:xfrm>
              <a:off x="401752" y="941580"/>
              <a:ext cx="1741152"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Other APIs &amp; tools</a:t>
              </a:r>
              <a:endParaRPr sz="1000" b="0" i="0" u="none" strike="noStrike" cap="none" dirty="0">
                <a:solidFill>
                  <a:srgbClr val="121C29"/>
                </a:solidFill>
                <a:latin typeface="Space Grotesk"/>
                <a:ea typeface="Space Grotesk"/>
                <a:cs typeface="Space Grotesk"/>
                <a:sym typeface="Space Grotesk"/>
              </a:endParaRPr>
            </a:p>
          </p:txBody>
        </p:sp>
      </p:grpSp>
      <p:sp>
        <p:nvSpPr>
          <p:cNvPr id="60" name="Google Shape;1983;p10">
            <a:extLst>
              <a:ext uri="{FF2B5EF4-FFF2-40B4-BE49-F238E27FC236}">
                <a16:creationId xmlns:a16="http://schemas.microsoft.com/office/drawing/2014/main" id="{125CCBE7-B120-350D-67CF-FC56614FC261}"/>
              </a:ext>
            </a:extLst>
          </p:cNvPr>
          <p:cNvSpPr txBox="1"/>
          <p:nvPr/>
        </p:nvSpPr>
        <p:spPr>
          <a:xfrm>
            <a:off x="8777180" y="2396685"/>
            <a:ext cx="76497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Payment</a:t>
            </a:r>
            <a:br>
              <a:rPr lang="en-US" sz="800" i="0" u="none" strike="noStrike" cap="none" dirty="0">
                <a:solidFill>
                  <a:schemeClr val="tx1"/>
                </a:solidFill>
                <a:latin typeface="Space Grotesk"/>
                <a:ea typeface="Space Grotesk"/>
                <a:cs typeface="Space Grotesk"/>
                <a:sym typeface="Space Grotesk"/>
              </a:rPr>
            </a:br>
            <a:r>
              <a:rPr lang="en-US" sz="800" i="0" u="none" strike="noStrike" cap="none" dirty="0">
                <a:solidFill>
                  <a:schemeClr val="tx1"/>
                </a:solidFill>
                <a:latin typeface="Space Grotesk"/>
                <a:ea typeface="Space Grotesk"/>
                <a:cs typeface="Space Grotesk"/>
                <a:sym typeface="Space Grotesk"/>
              </a:rPr>
              <a:t>providers</a:t>
            </a:r>
            <a:endParaRPr sz="800" i="0" u="none" strike="noStrike" cap="none" dirty="0">
              <a:solidFill>
                <a:schemeClr val="tx1"/>
              </a:solidFill>
              <a:latin typeface="Space Grotesk"/>
              <a:ea typeface="Space Grotesk"/>
              <a:cs typeface="Space Grotesk"/>
              <a:sym typeface="Space Grotesk"/>
            </a:endParaRPr>
          </a:p>
        </p:txBody>
      </p:sp>
      <p:sp>
        <p:nvSpPr>
          <p:cNvPr id="61" name="Google Shape;324;p39">
            <a:extLst>
              <a:ext uri="{FF2B5EF4-FFF2-40B4-BE49-F238E27FC236}">
                <a16:creationId xmlns:a16="http://schemas.microsoft.com/office/drawing/2014/main" id="{0D827366-403C-BD41-2A11-7ED3A52C3811}"/>
              </a:ext>
            </a:extLst>
          </p:cNvPr>
          <p:cNvSpPr txBox="1"/>
          <p:nvPr/>
        </p:nvSpPr>
        <p:spPr>
          <a:xfrm>
            <a:off x="11125427" y="2017724"/>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interfaces</a:t>
            </a:r>
            <a:endParaRPr sz="1000" b="1" i="0" u="none" strike="noStrike" cap="none" dirty="0">
              <a:solidFill>
                <a:srgbClr val="121C29"/>
              </a:solidFill>
              <a:latin typeface="Space Grotesk"/>
              <a:ea typeface="Space Grotesk"/>
              <a:cs typeface="Space Grotesk"/>
              <a:sym typeface="Space Grotesk"/>
            </a:endParaRPr>
          </a:p>
        </p:txBody>
      </p:sp>
      <p:sp>
        <p:nvSpPr>
          <p:cNvPr id="62" name="Google Shape;324;p39">
            <a:extLst>
              <a:ext uri="{FF2B5EF4-FFF2-40B4-BE49-F238E27FC236}">
                <a16:creationId xmlns:a16="http://schemas.microsoft.com/office/drawing/2014/main" id="{01E742BF-9D87-8645-58DA-F625CEB2F896}"/>
              </a:ext>
            </a:extLst>
          </p:cNvPr>
          <p:cNvSpPr txBox="1"/>
          <p:nvPr/>
        </p:nvSpPr>
        <p:spPr>
          <a:xfrm>
            <a:off x="11125427" y="4194177"/>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capabilities</a:t>
            </a:r>
            <a:endParaRPr sz="1000" b="1" i="0" u="none" strike="noStrike" cap="none" dirty="0">
              <a:solidFill>
                <a:srgbClr val="121C29"/>
              </a:solidFill>
              <a:latin typeface="Space Grotesk"/>
              <a:ea typeface="Space Grotesk"/>
              <a:cs typeface="Space Grotesk"/>
              <a:sym typeface="Space Grotesk"/>
            </a:endParaRPr>
          </a:p>
        </p:txBody>
      </p:sp>
      <p:sp>
        <p:nvSpPr>
          <p:cNvPr id="63" name="Google Shape;324;p39">
            <a:extLst>
              <a:ext uri="{FF2B5EF4-FFF2-40B4-BE49-F238E27FC236}">
                <a16:creationId xmlns:a16="http://schemas.microsoft.com/office/drawing/2014/main" id="{40DD1252-1DC8-08C9-34A3-530EE228FCBC}"/>
              </a:ext>
            </a:extLst>
          </p:cNvPr>
          <p:cNvSpPr txBox="1"/>
          <p:nvPr/>
        </p:nvSpPr>
        <p:spPr>
          <a:xfrm>
            <a:off x="11076551" y="5770879"/>
            <a:ext cx="111568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Infrastructure resources and service providers</a:t>
            </a:r>
            <a:endParaRPr sz="1000" b="1" i="0" u="none" strike="noStrike" cap="none" dirty="0">
              <a:solidFill>
                <a:srgbClr val="121C29"/>
              </a:solidFill>
              <a:latin typeface="Space Grotesk"/>
              <a:ea typeface="Space Grotesk"/>
              <a:cs typeface="Space Grotesk"/>
              <a:sym typeface="Space Grotesk"/>
            </a:endParaRPr>
          </a:p>
        </p:txBody>
      </p:sp>
      <p:sp>
        <p:nvSpPr>
          <p:cNvPr id="256" name="Google Shape;1983;p10">
            <a:extLst>
              <a:ext uri="{FF2B5EF4-FFF2-40B4-BE49-F238E27FC236}">
                <a16:creationId xmlns:a16="http://schemas.microsoft.com/office/drawing/2014/main" id="{243997DB-25D0-8055-758A-259CAC54777D}"/>
              </a:ext>
            </a:extLst>
          </p:cNvPr>
          <p:cNvSpPr txBox="1"/>
          <p:nvPr/>
        </p:nvSpPr>
        <p:spPr>
          <a:xfrm>
            <a:off x="9374169" y="2396685"/>
            <a:ext cx="764971"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CRM</a:t>
            </a:r>
            <a:endParaRPr sz="800" i="0" u="none" strike="noStrike" cap="none" dirty="0">
              <a:solidFill>
                <a:schemeClr val="tx1"/>
              </a:solidFill>
              <a:latin typeface="Space Grotesk"/>
              <a:ea typeface="Space Grotesk"/>
              <a:cs typeface="Space Grotesk"/>
              <a:sym typeface="Space Grotesk"/>
            </a:endParaRPr>
          </a:p>
        </p:txBody>
      </p:sp>
      <p:sp>
        <p:nvSpPr>
          <p:cNvPr id="257" name="Google Shape;1983;p10">
            <a:extLst>
              <a:ext uri="{FF2B5EF4-FFF2-40B4-BE49-F238E27FC236}">
                <a16:creationId xmlns:a16="http://schemas.microsoft.com/office/drawing/2014/main" id="{CD0D5ADD-061C-C0D0-5381-9F0816D44DE5}"/>
              </a:ext>
            </a:extLst>
          </p:cNvPr>
          <p:cNvSpPr txBox="1"/>
          <p:nvPr/>
        </p:nvSpPr>
        <p:spPr>
          <a:xfrm>
            <a:off x="9984303" y="2404947"/>
            <a:ext cx="764971" cy="338514"/>
          </a:xfrm>
          <a:prstGeom prst="rect">
            <a:avLst/>
          </a:prstGeom>
          <a:noFill/>
          <a:ln>
            <a:noFill/>
          </a:ln>
        </p:spPr>
        <p:txBody>
          <a:bodyPr spcFirstLastPara="1" wrap="square" lIns="36000" tIns="45700" rIns="3600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Portals &amp; dashboards</a:t>
            </a:r>
            <a:endParaRPr sz="800" i="0" u="none" strike="noStrike" cap="none" dirty="0">
              <a:solidFill>
                <a:schemeClr val="tx1"/>
              </a:solidFill>
              <a:latin typeface="Space Grotesk"/>
              <a:ea typeface="Space Grotesk"/>
              <a:cs typeface="Space Grotesk"/>
              <a:sym typeface="Space Grotesk"/>
            </a:endParaRPr>
          </a:p>
        </p:txBody>
      </p:sp>
      <p:sp>
        <p:nvSpPr>
          <p:cNvPr id="258" name="Right Brace 257">
            <a:extLst>
              <a:ext uri="{FF2B5EF4-FFF2-40B4-BE49-F238E27FC236}">
                <a16:creationId xmlns:a16="http://schemas.microsoft.com/office/drawing/2014/main" id="{7DC70195-974B-F461-8950-22101FC5D835}"/>
              </a:ext>
            </a:extLst>
          </p:cNvPr>
          <p:cNvSpPr/>
          <p:nvPr/>
        </p:nvSpPr>
        <p:spPr>
          <a:xfrm>
            <a:off x="10882363" y="226642"/>
            <a:ext cx="305406" cy="1235763"/>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59" name="Right Brace 258">
            <a:extLst>
              <a:ext uri="{FF2B5EF4-FFF2-40B4-BE49-F238E27FC236}">
                <a16:creationId xmlns:a16="http://schemas.microsoft.com/office/drawing/2014/main" id="{273FD76E-162C-C586-88A2-755A43E4CDB3}"/>
              </a:ext>
            </a:extLst>
          </p:cNvPr>
          <p:cNvSpPr/>
          <p:nvPr/>
        </p:nvSpPr>
        <p:spPr>
          <a:xfrm>
            <a:off x="10882363" y="1509436"/>
            <a:ext cx="305406" cy="14833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60" name="Right Brace 259">
            <a:extLst>
              <a:ext uri="{FF2B5EF4-FFF2-40B4-BE49-F238E27FC236}">
                <a16:creationId xmlns:a16="http://schemas.microsoft.com/office/drawing/2014/main" id="{8FF6B535-BD28-5135-C872-E83969A134EF}"/>
              </a:ext>
            </a:extLst>
          </p:cNvPr>
          <p:cNvSpPr/>
          <p:nvPr/>
        </p:nvSpPr>
        <p:spPr>
          <a:xfrm>
            <a:off x="10882363" y="3039786"/>
            <a:ext cx="305406" cy="2538052"/>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grpSp>
        <p:nvGrpSpPr>
          <p:cNvPr id="262" name="Group 261">
            <a:extLst>
              <a:ext uri="{FF2B5EF4-FFF2-40B4-BE49-F238E27FC236}">
                <a16:creationId xmlns:a16="http://schemas.microsoft.com/office/drawing/2014/main" id="{7FE48BB9-1269-77A0-3496-F89EC7B68591}"/>
              </a:ext>
            </a:extLst>
          </p:cNvPr>
          <p:cNvGrpSpPr/>
          <p:nvPr/>
        </p:nvGrpSpPr>
        <p:grpSpPr>
          <a:xfrm>
            <a:off x="639245" y="6039974"/>
            <a:ext cx="9631026" cy="296914"/>
            <a:chOff x="639245" y="5933294"/>
            <a:chExt cx="9631026" cy="296914"/>
          </a:xfrm>
        </p:grpSpPr>
        <p:pic>
          <p:nvPicPr>
            <p:cNvPr id="331" name="Google Shape;331;p39">
              <a:extLst>
                <a:ext uri="{FF2B5EF4-FFF2-40B4-BE49-F238E27FC236}">
                  <a16:creationId xmlns:a16="http://schemas.microsoft.com/office/drawing/2014/main" id="{A240F258-0EF5-304B-9C31-04A837A715C7}"/>
                </a:ext>
              </a:extLst>
            </p:cNvPr>
            <p:cNvPicPr preferRelativeResize="0">
              <a:picLocks noChangeAspect="1"/>
            </p:cNvPicPr>
            <p:nvPr/>
          </p:nvPicPr>
          <p:blipFill rotWithShape="1">
            <a:blip r:embed="rId49">
              <a:alphaModFix/>
            </a:blip>
            <a:srcRect/>
            <a:stretch/>
          </p:blipFill>
          <p:spPr>
            <a:xfrm>
              <a:off x="2670672" y="5939286"/>
              <a:ext cx="477352" cy="284931"/>
            </a:xfrm>
            <a:prstGeom prst="rect">
              <a:avLst/>
            </a:prstGeom>
            <a:noFill/>
            <a:ln>
              <a:noFill/>
            </a:ln>
          </p:spPr>
        </p:pic>
        <p:pic>
          <p:nvPicPr>
            <p:cNvPr id="332" name="Google Shape;332;p39">
              <a:extLst>
                <a:ext uri="{FF2B5EF4-FFF2-40B4-BE49-F238E27FC236}">
                  <a16:creationId xmlns:a16="http://schemas.microsoft.com/office/drawing/2014/main" id="{78877F72-3DCB-ED65-5F02-EE19B7B439A8}"/>
                </a:ext>
              </a:extLst>
            </p:cNvPr>
            <p:cNvPicPr preferRelativeResize="0">
              <a:picLocks noChangeAspect="1"/>
            </p:cNvPicPr>
            <p:nvPr/>
          </p:nvPicPr>
          <p:blipFill rotWithShape="1">
            <a:blip r:embed="rId50">
              <a:alphaModFix/>
            </a:blip>
            <a:srcRect/>
            <a:stretch/>
          </p:blipFill>
          <p:spPr>
            <a:xfrm>
              <a:off x="4182528" y="5973751"/>
              <a:ext cx="1390736" cy="216000"/>
            </a:xfrm>
            <a:prstGeom prst="rect">
              <a:avLst/>
            </a:prstGeom>
            <a:noFill/>
            <a:ln>
              <a:noFill/>
            </a:ln>
          </p:spPr>
        </p:pic>
        <p:pic>
          <p:nvPicPr>
            <p:cNvPr id="334" name="Google Shape;334;p39">
              <a:extLst>
                <a:ext uri="{FF2B5EF4-FFF2-40B4-BE49-F238E27FC236}">
                  <a16:creationId xmlns:a16="http://schemas.microsoft.com/office/drawing/2014/main" id="{7316E29A-F6A9-1F3D-B285-3B41A7C61084}"/>
                </a:ext>
              </a:extLst>
            </p:cNvPr>
            <p:cNvPicPr preferRelativeResize="0">
              <a:picLocks noChangeAspect="1"/>
            </p:cNvPicPr>
            <p:nvPr/>
          </p:nvPicPr>
          <p:blipFill rotWithShape="1">
            <a:blip r:embed="rId51">
              <a:alphaModFix/>
            </a:blip>
            <a:srcRect/>
            <a:stretch/>
          </p:blipFill>
          <p:spPr>
            <a:xfrm>
              <a:off x="639245" y="5937751"/>
              <a:ext cx="996923" cy="288000"/>
            </a:xfrm>
            <a:prstGeom prst="rect">
              <a:avLst/>
            </a:prstGeom>
            <a:noFill/>
            <a:ln>
              <a:noFill/>
            </a:ln>
          </p:spPr>
        </p:pic>
        <p:pic>
          <p:nvPicPr>
            <p:cNvPr id="335" name="Google Shape;335;p39">
              <a:extLst>
                <a:ext uri="{FF2B5EF4-FFF2-40B4-BE49-F238E27FC236}">
                  <a16:creationId xmlns:a16="http://schemas.microsoft.com/office/drawing/2014/main" id="{FBD8CD07-55A8-242A-518A-08CC8A011BB0}"/>
                </a:ext>
              </a:extLst>
            </p:cNvPr>
            <p:cNvPicPr preferRelativeResize="0">
              <a:picLocks noChangeAspect="1"/>
            </p:cNvPicPr>
            <p:nvPr/>
          </p:nvPicPr>
          <p:blipFill rotWithShape="1">
            <a:blip r:embed="rId52">
              <a:alphaModFix/>
            </a:blip>
            <a:srcRect/>
            <a:stretch/>
          </p:blipFill>
          <p:spPr>
            <a:xfrm>
              <a:off x="8956271" y="5933294"/>
              <a:ext cx="1314000" cy="296914"/>
            </a:xfrm>
            <a:prstGeom prst="rect">
              <a:avLst/>
            </a:prstGeom>
            <a:noFill/>
            <a:ln>
              <a:noFill/>
            </a:ln>
          </p:spPr>
        </p:pic>
        <p:pic>
          <p:nvPicPr>
            <p:cNvPr id="261" name="Google Shape;2125;p16">
              <a:extLst>
                <a:ext uri="{FF2B5EF4-FFF2-40B4-BE49-F238E27FC236}">
                  <a16:creationId xmlns:a16="http://schemas.microsoft.com/office/drawing/2014/main" id="{563A1E75-4F76-9FE6-0157-FB2A21C90D6E}"/>
                </a:ext>
              </a:extLst>
            </p:cNvPr>
            <p:cNvPicPr preferRelativeResize="0">
              <a:picLocks noChangeAspect="1"/>
            </p:cNvPicPr>
            <p:nvPr/>
          </p:nvPicPr>
          <p:blipFill rotWithShape="1">
            <a:blip r:embed="rId53">
              <a:alphaModFix/>
            </a:blip>
            <a:srcRect/>
            <a:stretch/>
          </p:blipFill>
          <p:spPr>
            <a:xfrm>
              <a:off x="6607768" y="6000751"/>
              <a:ext cx="1314000" cy="162000"/>
            </a:xfrm>
            <a:prstGeom prst="rect">
              <a:avLst/>
            </a:prstGeom>
            <a:noFill/>
            <a:ln>
              <a:noFill/>
            </a:ln>
          </p:spPr>
        </p:pic>
      </p:grpSp>
      <p:sp>
        <p:nvSpPr>
          <p:cNvPr id="263" name="Right Brace 262">
            <a:extLst>
              <a:ext uri="{FF2B5EF4-FFF2-40B4-BE49-F238E27FC236}">
                <a16:creationId xmlns:a16="http://schemas.microsoft.com/office/drawing/2014/main" id="{C90C7D9E-C6D9-A048-5262-693B505CD4B1}"/>
              </a:ext>
            </a:extLst>
          </p:cNvPr>
          <p:cNvSpPr/>
          <p:nvPr/>
        </p:nvSpPr>
        <p:spPr>
          <a:xfrm>
            <a:off x="10882363" y="5624868"/>
            <a:ext cx="305406" cy="10989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73" name="Google Shape;308;p39">
            <a:extLst>
              <a:ext uri="{FF2B5EF4-FFF2-40B4-BE49-F238E27FC236}">
                <a16:creationId xmlns:a16="http://schemas.microsoft.com/office/drawing/2014/main" id="{70241F1C-2696-F264-9957-AF469FE88E5C}"/>
              </a:ext>
            </a:extLst>
          </p:cNvPr>
          <p:cNvSpPr/>
          <p:nvPr/>
        </p:nvSpPr>
        <p:spPr>
          <a:xfrm>
            <a:off x="268479" y="3190560"/>
            <a:ext cx="10471346" cy="1267350"/>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4" name="Google Shape;328;p39">
            <a:extLst>
              <a:ext uri="{FF2B5EF4-FFF2-40B4-BE49-F238E27FC236}">
                <a16:creationId xmlns:a16="http://schemas.microsoft.com/office/drawing/2014/main" id="{8B4E0680-5948-52A4-6140-99A283639F44}"/>
              </a:ext>
            </a:extLst>
          </p:cNvPr>
          <p:cNvGrpSpPr/>
          <p:nvPr/>
        </p:nvGrpSpPr>
        <p:grpSpPr>
          <a:xfrm>
            <a:off x="505667" y="3035856"/>
            <a:ext cx="3984832" cy="277059"/>
            <a:chOff x="8812299" y="862819"/>
            <a:chExt cx="1272402" cy="369311"/>
          </a:xfrm>
        </p:grpSpPr>
        <p:sp>
          <p:nvSpPr>
            <p:cNvPr id="275" name="Google Shape;329;p39">
              <a:extLst>
                <a:ext uri="{FF2B5EF4-FFF2-40B4-BE49-F238E27FC236}">
                  <a16:creationId xmlns:a16="http://schemas.microsoft.com/office/drawing/2014/main" id="{BF7625C8-F6FB-4136-1451-CF2E9C8832B5}"/>
                </a:ext>
              </a:extLst>
            </p:cNvPr>
            <p:cNvSpPr/>
            <p:nvPr/>
          </p:nvSpPr>
          <p:spPr>
            <a:xfrm>
              <a:off x="8812947" y="862819"/>
              <a:ext cx="1271754" cy="369311"/>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6" name="Google Shape;330;p39">
              <a:extLst>
                <a:ext uri="{FF2B5EF4-FFF2-40B4-BE49-F238E27FC236}">
                  <a16:creationId xmlns:a16="http://schemas.microsoft.com/office/drawing/2014/main" id="{D6BDBB87-0927-7E7A-9B7D-66F098111158}"/>
                </a:ext>
              </a:extLst>
            </p:cNvPr>
            <p:cNvSpPr txBox="1"/>
            <p:nvPr/>
          </p:nvSpPr>
          <p:spPr>
            <a:xfrm>
              <a:off x="8812299" y="891688"/>
              <a:ext cx="1271754" cy="3281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Connect with over 120 infrastructure resources &amp; capabilities</a:t>
              </a:r>
              <a:endParaRPr sz="1000" b="0" i="0" u="none" strike="noStrike" cap="none" dirty="0">
                <a:solidFill>
                  <a:srgbClr val="121C29"/>
                </a:solidFill>
                <a:latin typeface="Space Grotesk"/>
                <a:ea typeface="Space Grotesk"/>
                <a:cs typeface="Space Grotesk"/>
                <a:sym typeface="Space Grotesk"/>
              </a:endParaRPr>
            </a:p>
          </p:txBody>
        </p:sp>
      </p:grpSp>
      <p:grpSp>
        <p:nvGrpSpPr>
          <p:cNvPr id="287" name="Group 286">
            <a:extLst>
              <a:ext uri="{FF2B5EF4-FFF2-40B4-BE49-F238E27FC236}">
                <a16:creationId xmlns:a16="http://schemas.microsoft.com/office/drawing/2014/main" id="{3525D940-4BC6-7850-4896-A50218FF714B}"/>
              </a:ext>
            </a:extLst>
          </p:cNvPr>
          <p:cNvGrpSpPr/>
          <p:nvPr/>
        </p:nvGrpSpPr>
        <p:grpSpPr>
          <a:xfrm>
            <a:off x="277928" y="4484960"/>
            <a:ext cx="10471346" cy="949612"/>
            <a:chOff x="277928" y="4637360"/>
            <a:chExt cx="10471346" cy="949612"/>
          </a:xfrm>
        </p:grpSpPr>
        <p:sp>
          <p:nvSpPr>
            <p:cNvPr id="269" name="Google Shape;308;p39">
              <a:extLst>
                <a:ext uri="{FF2B5EF4-FFF2-40B4-BE49-F238E27FC236}">
                  <a16:creationId xmlns:a16="http://schemas.microsoft.com/office/drawing/2014/main" id="{713BDAF1-A372-BC4E-51D4-499453CA8A89}"/>
                </a:ext>
              </a:extLst>
            </p:cNvPr>
            <p:cNvSpPr/>
            <p:nvPr/>
          </p:nvSpPr>
          <p:spPr>
            <a:xfrm>
              <a:off x="277928" y="4820931"/>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0" name="Google Shape;328;p39">
              <a:extLst>
                <a:ext uri="{FF2B5EF4-FFF2-40B4-BE49-F238E27FC236}">
                  <a16:creationId xmlns:a16="http://schemas.microsoft.com/office/drawing/2014/main" id="{B31402F4-96FA-0596-3F5E-48185C531D63}"/>
                </a:ext>
              </a:extLst>
            </p:cNvPr>
            <p:cNvGrpSpPr/>
            <p:nvPr/>
          </p:nvGrpSpPr>
          <p:grpSpPr>
            <a:xfrm>
              <a:off x="481428" y="4637360"/>
              <a:ext cx="2282092" cy="343603"/>
              <a:chOff x="8800649" y="862819"/>
              <a:chExt cx="1249767" cy="343603"/>
            </a:xfrm>
          </p:grpSpPr>
          <p:sp>
            <p:nvSpPr>
              <p:cNvPr id="271" name="Google Shape;329;p39">
                <a:extLst>
                  <a:ext uri="{FF2B5EF4-FFF2-40B4-BE49-F238E27FC236}">
                    <a16:creationId xmlns:a16="http://schemas.microsoft.com/office/drawing/2014/main" id="{3F8C6120-23E1-B369-AFF2-E858F2F70019}"/>
                  </a:ext>
                </a:extLst>
              </p:cNvPr>
              <p:cNvSpPr/>
              <p:nvPr/>
            </p:nvSpPr>
            <p:spPr>
              <a:xfrm>
                <a:off x="8802808" y="862819"/>
                <a:ext cx="123926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2" name="Google Shape;330;p39">
                <a:extLst>
                  <a:ext uri="{FF2B5EF4-FFF2-40B4-BE49-F238E27FC236}">
                    <a16:creationId xmlns:a16="http://schemas.microsoft.com/office/drawing/2014/main" id="{43C44040-257D-B3B8-0362-0010BA522B99}"/>
                  </a:ext>
                </a:extLst>
              </p:cNvPr>
              <p:cNvSpPr txBox="1"/>
              <p:nvPr/>
            </p:nvSpPr>
            <p:spPr>
              <a:xfrm>
                <a:off x="8800649" y="904385"/>
                <a:ext cx="124976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Cloud native integrations include</a:t>
                </a:r>
                <a:endParaRPr sz="1000" b="0" i="0" u="none" strike="noStrike" cap="none" dirty="0">
                  <a:solidFill>
                    <a:srgbClr val="121C29"/>
                  </a:solidFill>
                  <a:latin typeface="Space Grotesk"/>
                  <a:ea typeface="Space Grotesk"/>
                  <a:cs typeface="Space Grotesk"/>
                  <a:sym typeface="Space Grotesk"/>
                </a:endParaRPr>
              </a:p>
            </p:txBody>
          </p:sp>
        </p:grpSp>
        <p:grpSp>
          <p:nvGrpSpPr>
            <p:cNvPr id="283" name="Group 282">
              <a:extLst>
                <a:ext uri="{FF2B5EF4-FFF2-40B4-BE49-F238E27FC236}">
                  <a16:creationId xmlns:a16="http://schemas.microsoft.com/office/drawing/2014/main" id="{FC702CDD-2791-EA3C-7E45-DF16673BE066}"/>
                </a:ext>
              </a:extLst>
            </p:cNvPr>
            <p:cNvGrpSpPr/>
            <p:nvPr/>
          </p:nvGrpSpPr>
          <p:grpSpPr>
            <a:xfrm>
              <a:off x="634165" y="4978276"/>
              <a:ext cx="9754131" cy="504000"/>
              <a:chOff x="639245" y="4978276"/>
              <a:chExt cx="9754131" cy="504000"/>
            </a:xfrm>
          </p:grpSpPr>
          <p:pic>
            <p:nvPicPr>
              <p:cNvPr id="333" name="Google Shape;333;p39">
                <a:extLst>
                  <a:ext uri="{FF2B5EF4-FFF2-40B4-BE49-F238E27FC236}">
                    <a16:creationId xmlns:a16="http://schemas.microsoft.com/office/drawing/2014/main" id="{873794BE-CDD3-D6A7-DBAB-2C5024CD1924}"/>
                  </a:ext>
                </a:extLst>
              </p:cNvPr>
              <p:cNvPicPr preferRelativeResize="0">
                <a:picLocks noChangeAspect="1"/>
              </p:cNvPicPr>
              <p:nvPr/>
            </p:nvPicPr>
            <p:blipFill rotWithShape="1">
              <a:blip r:embed="rId54">
                <a:alphaModFix/>
              </a:blip>
              <a:srcRect/>
              <a:stretch/>
            </p:blipFill>
            <p:spPr>
              <a:xfrm>
                <a:off x="639245" y="5122276"/>
                <a:ext cx="1219569" cy="216000"/>
              </a:xfrm>
              <a:prstGeom prst="rect">
                <a:avLst/>
              </a:prstGeom>
              <a:noFill/>
              <a:ln>
                <a:noFill/>
              </a:ln>
            </p:spPr>
          </p:pic>
          <p:pic>
            <p:nvPicPr>
              <p:cNvPr id="277" name="Graphic 276">
                <a:extLst>
                  <a:ext uri="{FF2B5EF4-FFF2-40B4-BE49-F238E27FC236}">
                    <a16:creationId xmlns:a16="http://schemas.microsoft.com/office/drawing/2014/main" id="{120F637D-7AD6-683D-256A-618566800817}"/>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2504105" y="4978276"/>
                <a:ext cx="471844" cy="504000"/>
              </a:xfrm>
              <a:prstGeom prst="rect">
                <a:avLst/>
              </a:prstGeom>
            </p:spPr>
          </p:pic>
          <p:pic>
            <p:nvPicPr>
              <p:cNvPr id="278" name="Graphic 277">
                <a:extLst>
                  <a:ext uri="{FF2B5EF4-FFF2-40B4-BE49-F238E27FC236}">
                    <a16:creationId xmlns:a16="http://schemas.microsoft.com/office/drawing/2014/main" id="{CB302E10-0220-6FAB-2FAD-EE5D8EFE59B3}"/>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8523696" y="5032276"/>
                <a:ext cx="832741" cy="396000"/>
              </a:xfrm>
              <a:prstGeom prst="rect">
                <a:avLst/>
              </a:prstGeom>
            </p:spPr>
          </p:pic>
          <p:pic>
            <p:nvPicPr>
              <p:cNvPr id="279" name="Graphic 278">
                <a:extLst>
                  <a:ext uri="{FF2B5EF4-FFF2-40B4-BE49-F238E27FC236}">
                    <a16:creationId xmlns:a16="http://schemas.microsoft.com/office/drawing/2014/main" id="{EA3C0CFC-E65D-B150-CCAA-9228D2D7B261}"/>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6798405" y="5110807"/>
                <a:ext cx="1080000" cy="238938"/>
              </a:xfrm>
              <a:prstGeom prst="rect">
                <a:avLst/>
              </a:prstGeom>
            </p:spPr>
          </p:pic>
          <p:pic>
            <p:nvPicPr>
              <p:cNvPr id="280" name="Graphic 279">
                <a:extLst>
                  <a:ext uri="{FF2B5EF4-FFF2-40B4-BE49-F238E27FC236}">
                    <a16:creationId xmlns:a16="http://schemas.microsoft.com/office/drawing/2014/main" id="{02502336-ADAF-9396-CE81-A4A6E8E22CD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001727" y="5032276"/>
                <a:ext cx="391649" cy="396000"/>
              </a:xfrm>
              <a:prstGeom prst="rect">
                <a:avLst/>
              </a:prstGeom>
            </p:spPr>
          </p:pic>
          <p:pic>
            <p:nvPicPr>
              <p:cNvPr id="281" name="Graphic 280">
                <a:extLst>
                  <a:ext uri="{FF2B5EF4-FFF2-40B4-BE49-F238E27FC236}">
                    <a16:creationId xmlns:a16="http://schemas.microsoft.com/office/drawing/2014/main" id="{A972F4CF-1587-2F89-9555-86C280F370C4}"/>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5322614" y="5032276"/>
                <a:ext cx="830500" cy="396000"/>
              </a:xfrm>
              <a:prstGeom prst="rect">
                <a:avLst/>
              </a:prstGeom>
            </p:spPr>
          </p:pic>
          <p:pic>
            <p:nvPicPr>
              <p:cNvPr id="282" name="Google Shape;2163;p17">
                <a:extLst>
                  <a:ext uri="{FF2B5EF4-FFF2-40B4-BE49-F238E27FC236}">
                    <a16:creationId xmlns:a16="http://schemas.microsoft.com/office/drawing/2014/main" id="{F6FAA028-05B0-F26C-1DB7-E415816805A3}"/>
                  </a:ext>
                </a:extLst>
              </p:cNvPr>
              <p:cNvPicPr preferRelativeResize="0">
                <a:picLocks noChangeAspect="1"/>
              </p:cNvPicPr>
              <p:nvPr/>
            </p:nvPicPr>
            <p:blipFill rotWithShape="1">
              <a:blip r:embed="rId65">
                <a:alphaModFix/>
              </a:blip>
              <a:srcRect/>
              <a:stretch/>
            </p:blipFill>
            <p:spPr>
              <a:xfrm>
                <a:off x="3621240" y="5032276"/>
                <a:ext cx="1056083" cy="396000"/>
              </a:xfrm>
              <a:prstGeom prst="rect">
                <a:avLst/>
              </a:prstGeom>
              <a:noFill/>
              <a:ln>
                <a:noFill/>
              </a:ln>
            </p:spPr>
          </p:pic>
        </p:grpSp>
      </p:grpSp>
      <p:cxnSp>
        <p:nvCxnSpPr>
          <p:cNvPr id="289" name="Straight Connector 288">
            <a:extLst>
              <a:ext uri="{FF2B5EF4-FFF2-40B4-BE49-F238E27FC236}">
                <a16:creationId xmlns:a16="http://schemas.microsoft.com/office/drawing/2014/main" id="{4935BB3D-53EA-F65F-0C95-F9C537D33C38}"/>
              </a:ext>
            </a:extLst>
          </p:cNvPr>
          <p:cNvCxnSpPr>
            <a:cxnSpLocks/>
          </p:cNvCxnSpPr>
          <p:nvPr/>
        </p:nvCxnSpPr>
        <p:spPr>
          <a:xfrm flipH="1">
            <a:off x="3373120" y="6723789"/>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grpSp>
        <p:nvGrpSpPr>
          <p:cNvPr id="361" name="Group 360">
            <a:extLst>
              <a:ext uri="{FF2B5EF4-FFF2-40B4-BE49-F238E27FC236}">
                <a16:creationId xmlns:a16="http://schemas.microsoft.com/office/drawing/2014/main" id="{393BBDC3-0451-A36A-51EC-9A88BE5024A2}"/>
              </a:ext>
            </a:extLst>
          </p:cNvPr>
          <p:cNvGrpSpPr/>
          <p:nvPr/>
        </p:nvGrpSpPr>
        <p:grpSpPr>
          <a:xfrm>
            <a:off x="638679" y="3362889"/>
            <a:ext cx="9722158" cy="941987"/>
            <a:chOff x="638679" y="3301929"/>
            <a:chExt cx="9722158" cy="941987"/>
          </a:xfrm>
        </p:grpSpPr>
        <p:pic>
          <p:nvPicPr>
            <p:cNvPr id="290" name="Google Shape;2130;p17">
              <a:extLst>
                <a:ext uri="{FF2B5EF4-FFF2-40B4-BE49-F238E27FC236}">
                  <a16:creationId xmlns:a16="http://schemas.microsoft.com/office/drawing/2014/main" id="{39944ACD-7F87-E2F7-0A3B-6DB8CE71B749}"/>
                </a:ext>
              </a:extLst>
            </p:cNvPr>
            <p:cNvPicPr preferRelativeResize="0">
              <a:picLocks noChangeAspect="1"/>
            </p:cNvPicPr>
            <p:nvPr/>
          </p:nvPicPr>
          <p:blipFill rotWithShape="1">
            <a:blip r:embed="rId66">
              <a:alphaModFix/>
            </a:blip>
            <a:srcRect/>
            <a:stretch/>
          </p:blipFill>
          <p:spPr>
            <a:xfrm>
              <a:off x="8423491" y="3301929"/>
              <a:ext cx="360000" cy="360000"/>
            </a:xfrm>
            <a:prstGeom prst="rect">
              <a:avLst/>
            </a:prstGeom>
            <a:noFill/>
            <a:ln>
              <a:noFill/>
            </a:ln>
          </p:spPr>
        </p:pic>
        <p:pic>
          <p:nvPicPr>
            <p:cNvPr id="291" name="Google Shape;2131;p17">
              <a:extLst>
                <a:ext uri="{FF2B5EF4-FFF2-40B4-BE49-F238E27FC236}">
                  <a16:creationId xmlns:a16="http://schemas.microsoft.com/office/drawing/2014/main" id="{52761645-614D-EE0C-D153-1C28FD53A0CA}"/>
                </a:ext>
              </a:extLst>
            </p:cNvPr>
            <p:cNvPicPr preferRelativeResize="0">
              <a:picLocks noChangeAspect="1"/>
            </p:cNvPicPr>
            <p:nvPr/>
          </p:nvPicPr>
          <p:blipFill rotWithShape="1">
            <a:blip r:embed="rId67">
              <a:alphaModFix/>
            </a:blip>
            <a:srcRect/>
            <a:stretch/>
          </p:blipFill>
          <p:spPr>
            <a:xfrm>
              <a:off x="9972327" y="3301929"/>
              <a:ext cx="360000" cy="360000"/>
            </a:xfrm>
            <a:prstGeom prst="rect">
              <a:avLst/>
            </a:prstGeom>
            <a:noFill/>
            <a:ln>
              <a:noFill/>
            </a:ln>
          </p:spPr>
        </p:pic>
        <p:pic>
          <p:nvPicPr>
            <p:cNvPr id="336" name="Google Shape;2132;p17">
              <a:extLst>
                <a:ext uri="{FF2B5EF4-FFF2-40B4-BE49-F238E27FC236}">
                  <a16:creationId xmlns:a16="http://schemas.microsoft.com/office/drawing/2014/main" id="{D4409B74-FFC3-828C-3520-7F39809029A2}"/>
                </a:ext>
              </a:extLst>
            </p:cNvPr>
            <p:cNvPicPr preferRelativeResize="0">
              <a:picLocks noChangeAspect="1"/>
            </p:cNvPicPr>
            <p:nvPr/>
          </p:nvPicPr>
          <p:blipFill rotWithShape="1">
            <a:blip r:embed="rId68">
              <a:alphaModFix/>
            </a:blip>
            <a:srcRect/>
            <a:stretch/>
          </p:blipFill>
          <p:spPr>
            <a:xfrm>
              <a:off x="9993490" y="3883916"/>
              <a:ext cx="367347" cy="360000"/>
            </a:xfrm>
            <a:prstGeom prst="rect">
              <a:avLst/>
            </a:prstGeom>
            <a:noFill/>
            <a:ln>
              <a:noFill/>
            </a:ln>
          </p:spPr>
        </p:pic>
        <p:pic>
          <p:nvPicPr>
            <p:cNvPr id="337" name="Google Shape;2134;p17">
              <a:extLst>
                <a:ext uri="{FF2B5EF4-FFF2-40B4-BE49-F238E27FC236}">
                  <a16:creationId xmlns:a16="http://schemas.microsoft.com/office/drawing/2014/main" id="{DDBD9DE6-5FA5-62F6-B9FA-7203A2667AD5}"/>
                </a:ext>
              </a:extLst>
            </p:cNvPr>
            <p:cNvPicPr preferRelativeResize="0">
              <a:picLocks noChangeAspect="1"/>
            </p:cNvPicPr>
            <p:nvPr/>
          </p:nvPicPr>
          <p:blipFill rotWithShape="1">
            <a:blip r:embed="rId69">
              <a:alphaModFix/>
            </a:blip>
            <a:srcRect/>
            <a:stretch/>
          </p:blipFill>
          <p:spPr>
            <a:xfrm>
              <a:off x="7076817" y="3883916"/>
              <a:ext cx="222849" cy="360000"/>
            </a:xfrm>
            <a:prstGeom prst="rect">
              <a:avLst/>
            </a:prstGeom>
            <a:noFill/>
            <a:ln>
              <a:noFill/>
            </a:ln>
          </p:spPr>
        </p:pic>
        <p:pic>
          <p:nvPicPr>
            <p:cNvPr id="338" name="Google Shape;2135;p17">
              <a:extLst>
                <a:ext uri="{FF2B5EF4-FFF2-40B4-BE49-F238E27FC236}">
                  <a16:creationId xmlns:a16="http://schemas.microsoft.com/office/drawing/2014/main" id="{DF9978EA-F067-858B-F60C-70B1889216B5}"/>
                </a:ext>
              </a:extLst>
            </p:cNvPr>
            <p:cNvPicPr preferRelativeResize="0">
              <a:picLocks noChangeAspect="1"/>
            </p:cNvPicPr>
            <p:nvPr/>
          </p:nvPicPr>
          <p:blipFill rotWithShape="1">
            <a:blip r:embed="rId70">
              <a:alphaModFix/>
            </a:blip>
            <a:srcRect/>
            <a:stretch/>
          </p:blipFill>
          <p:spPr>
            <a:xfrm>
              <a:off x="9172874" y="3883916"/>
              <a:ext cx="373091" cy="360000"/>
            </a:xfrm>
            <a:prstGeom prst="rect">
              <a:avLst/>
            </a:prstGeom>
            <a:noFill/>
            <a:ln>
              <a:noFill/>
            </a:ln>
          </p:spPr>
        </p:pic>
        <p:pic>
          <p:nvPicPr>
            <p:cNvPr id="339" name="Google Shape;2136;p17">
              <a:extLst>
                <a:ext uri="{FF2B5EF4-FFF2-40B4-BE49-F238E27FC236}">
                  <a16:creationId xmlns:a16="http://schemas.microsoft.com/office/drawing/2014/main" id="{FAC17190-6193-7676-27F8-BEC30F9A4F1C}"/>
                </a:ext>
              </a:extLst>
            </p:cNvPr>
            <p:cNvPicPr preferRelativeResize="0">
              <a:picLocks noChangeAspect="1"/>
            </p:cNvPicPr>
            <p:nvPr/>
          </p:nvPicPr>
          <p:blipFill rotWithShape="1">
            <a:blip r:embed="rId71">
              <a:alphaModFix/>
            </a:blip>
            <a:srcRect/>
            <a:stretch/>
          </p:blipFill>
          <p:spPr>
            <a:xfrm>
              <a:off x="8561386" y="3883916"/>
              <a:ext cx="163961" cy="360000"/>
            </a:xfrm>
            <a:prstGeom prst="rect">
              <a:avLst/>
            </a:prstGeom>
            <a:noFill/>
            <a:ln>
              <a:noFill/>
            </a:ln>
          </p:spPr>
        </p:pic>
        <p:pic>
          <p:nvPicPr>
            <p:cNvPr id="340" name="Google Shape;2137;p17">
              <a:extLst>
                <a:ext uri="{FF2B5EF4-FFF2-40B4-BE49-F238E27FC236}">
                  <a16:creationId xmlns:a16="http://schemas.microsoft.com/office/drawing/2014/main" id="{00FB77D2-5095-D86A-7372-6683A222D5BA}"/>
                </a:ext>
              </a:extLst>
            </p:cNvPr>
            <p:cNvPicPr preferRelativeResize="0">
              <a:picLocks noChangeAspect="1"/>
            </p:cNvPicPr>
            <p:nvPr/>
          </p:nvPicPr>
          <p:blipFill rotWithShape="1">
            <a:blip r:embed="rId72">
              <a:alphaModFix/>
            </a:blip>
            <a:srcRect/>
            <a:stretch/>
          </p:blipFill>
          <p:spPr>
            <a:xfrm>
              <a:off x="5495932" y="3883916"/>
              <a:ext cx="347369" cy="360000"/>
            </a:xfrm>
            <a:prstGeom prst="rect">
              <a:avLst/>
            </a:prstGeom>
            <a:noFill/>
            <a:ln>
              <a:noFill/>
            </a:ln>
          </p:spPr>
        </p:pic>
        <p:pic>
          <p:nvPicPr>
            <p:cNvPr id="341" name="Google Shape;2138;p17">
              <a:extLst>
                <a:ext uri="{FF2B5EF4-FFF2-40B4-BE49-F238E27FC236}">
                  <a16:creationId xmlns:a16="http://schemas.microsoft.com/office/drawing/2014/main" id="{E0592A72-6C3A-03D7-4DF8-CB5B18B0B4B6}"/>
                </a:ext>
              </a:extLst>
            </p:cNvPr>
            <p:cNvPicPr preferRelativeResize="0">
              <a:picLocks noChangeAspect="1"/>
            </p:cNvPicPr>
            <p:nvPr/>
          </p:nvPicPr>
          <p:blipFill rotWithShape="1">
            <a:blip r:embed="rId73">
              <a:alphaModFix/>
            </a:blip>
            <a:srcRect/>
            <a:stretch/>
          </p:blipFill>
          <p:spPr>
            <a:xfrm>
              <a:off x="6290828" y="3883916"/>
              <a:ext cx="338462" cy="360000"/>
            </a:xfrm>
            <a:prstGeom prst="rect">
              <a:avLst/>
            </a:prstGeom>
            <a:noFill/>
            <a:ln>
              <a:noFill/>
            </a:ln>
          </p:spPr>
        </p:pic>
        <p:pic>
          <p:nvPicPr>
            <p:cNvPr id="342" name="Google Shape;2139;p17">
              <a:extLst>
                <a:ext uri="{FF2B5EF4-FFF2-40B4-BE49-F238E27FC236}">
                  <a16:creationId xmlns:a16="http://schemas.microsoft.com/office/drawing/2014/main" id="{4D81C6BB-8437-596D-0A9C-9D0CBD641DDD}"/>
                </a:ext>
              </a:extLst>
            </p:cNvPr>
            <p:cNvPicPr preferRelativeResize="0">
              <a:picLocks noChangeAspect="1"/>
            </p:cNvPicPr>
            <p:nvPr/>
          </p:nvPicPr>
          <p:blipFill rotWithShape="1">
            <a:blip r:embed="rId74">
              <a:alphaModFix/>
            </a:blip>
            <a:srcRect/>
            <a:stretch/>
          </p:blipFill>
          <p:spPr>
            <a:xfrm>
              <a:off x="4631563" y="3883916"/>
              <a:ext cx="416842" cy="360000"/>
            </a:xfrm>
            <a:prstGeom prst="rect">
              <a:avLst/>
            </a:prstGeom>
            <a:noFill/>
            <a:ln>
              <a:noFill/>
            </a:ln>
          </p:spPr>
        </p:pic>
        <p:pic>
          <p:nvPicPr>
            <p:cNvPr id="344" name="Google Shape;2141;p17">
              <a:extLst>
                <a:ext uri="{FF2B5EF4-FFF2-40B4-BE49-F238E27FC236}">
                  <a16:creationId xmlns:a16="http://schemas.microsoft.com/office/drawing/2014/main" id="{08786306-22C5-762F-7AFF-A5A5C9ED1A2F}"/>
                </a:ext>
              </a:extLst>
            </p:cNvPr>
            <p:cNvPicPr preferRelativeResize="0">
              <a:picLocks noChangeAspect="1"/>
            </p:cNvPicPr>
            <p:nvPr/>
          </p:nvPicPr>
          <p:blipFill rotWithShape="1">
            <a:blip r:embed="rId75">
              <a:alphaModFix/>
            </a:blip>
            <a:srcRect/>
            <a:stretch/>
          </p:blipFill>
          <p:spPr>
            <a:xfrm>
              <a:off x="6103477" y="3301929"/>
              <a:ext cx="360000" cy="360000"/>
            </a:xfrm>
            <a:prstGeom prst="rect">
              <a:avLst/>
            </a:prstGeom>
            <a:noFill/>
            <a:ln>
              <a:noFill/>
            </a:ln>
          </p:spPr>
        </p:pic>
        <p:pic>
          <p:nvPicPr>
            <p:cNvPr id="345" name="Google Shape;2142;p17">
              <a:extLst>
                <a:ext uri="{FF2B5EF4-FFF2-40B4-BE49-F238E27FC236}">
                  <a16:creationId xmlns:a16="http://schemas.microsoft.com/office/drawing/2014/main" id="{348C1D77-D187-5692-4363-31F66B2251F9}"/>
                </a:ext>
              </a:extLst>
            </p:cNvPr>
            <p:cNvPicPr preferRelativeResize="0">
              <a:picLocks noChangeAspect="1"/>
            </p:cNvPicPr>
            <p:nvPr/>
          </p:nvPicPr>
          <p:blipFill rotWithShape="1">
            <a:blip r:embed="rId76">
              <a:alphaModFix/>
            </a:blip>
            <a:srcRect/>
            <a:stretch/>
          </p:blipFill>
          <p:spPr>
            <a:xfrm>
              <a:off x="6877896" y="3301929"/>
              <a:ext cx="360000" cy="360000"/>
            </a:xfrm>
            <a:prstGeom prst="rect">
              <a:avLst/>
            </a:prstGeom>
            <a:noFill/>
            <a:ln>
              <a:noFill/>
            </a:ln>
          </p:spPr>
        </p:pic>
        <p:pic>
          <p:nvPicPr>
            <p:cNvPr id="346" name="Google Shape;2143;p17">
              <a:extLst>
                <a:ext uri="{FF2B5EF4-FFF2-40B4-BE49-F238E27FC236}">
                  <a16:creationId xmlns:a16="http://schemas.microsoft.com/office/drawing/2014/main" id="{610F9F8D-F4BF-F65C-2360-2BFD75D4B372}"/>
                </a:ext>
              </a:extLst>
            </p:cNvPr>
            <p:cNvPicPr preferRelativeResize="0">
              <a:picLocks noChangeAspect="1"/>
            </p:cNvPicPr>
            <p:nvPr/>
          </p:nvPicPr>
          <p:blipFill rotWithShape="1">
            <a:blip r:embed="rId77">
              <a:alphaModFix/>
            </a:blip>
            <a:srcRect/>
            <a:stretch/>
          </p:blipFill>
          <p:spPr>
            <a:xfrm>
              <a:off x="5329058" y="3301929"/>
              <a:ext cx="360000" cy="360000"/>
            </a:xfrm>
            <a:prstGeom prst="rect">
              <a:avLst/>
            </a:prstGeom>
            <a:noFill/>
            <a:ln>
              <a:noFill/>
            </a:ln>
          </p:spPr>
        </p:pic>
        <p:pic>
          <p:nvPicPr>
            <p:cNvPr id="347" name="Google Shape;2144;p17">
              <a:extLst>
                <a:ext uri="{FF2B5EF4-FFF2-40B4-BE49-F238E27FC236}">
                  <a16:creationId xmlns:a16="http://schemas.microsoft.com/office/drawing/2014/main" id="{F81F1774-7FD2-02A3-73D6-7178CD4C23BD}"/>
                </a:ext>
              </a:extLst>
            </p:cNvPr>
            <p:cNvPicPr preferRelativeResize="0">
              <a:picLocks noChangeAspect="1"/>
            </p:cNvPicPr>
            <p:nvPr/>
          </p:nvPicPr>
          <p:blipFill rotWithShape="1">
            <a:blip r:embed="rId78">
              <a:alphaModFix/>
            </a:blip>
            <a:srcRect/>
            <a:stretch/>
          </p:blipFill>
          <p:spPr>
            <a:xfrm>
              <a:off x="2231330" y="3301929"/>
              <a:ext cx="360000" cy="360000"/>
            </a:xfrm>
            <a:prstGeom prst="rect">
              <a:avLst/>
            </a:prstGeom>
            <a:noFill/>
            <a:ln>
              <a:noFill/>
            </a:ln>
          </p:spPr>
        </p:pic>
        <p:pic>
          <p:nvPicPr>
            <p:cNvPr id="348" name="Google Shape;2145;p17">
              <a:extLst>
                <a:ext uri="{FF2B5EF4-FFF2-40B4-BE49-F238E27FC236}">
                  <a16:creationId xmlns:a16="http://schemas.microsoft.com/office/drawing/2014/main" id="{840CF7BC-1C13-CE6A-80F7-6F170CB416B0}"/>
                </a:ext>
              </a:extLst>
            </p:cNvPr>
            <p:cNvPicPr preferRelativeResize="0">
              <a:picLocks noChangeAspect="1"/>
            </p:cNvPicPr>
            <p:nvPr/>
          </p:nvPicPr>
          <p:blipFill rotWithShape="1">
            <a:blip r:embed="rId79">
              <a:alphaModFix/>
            </a:blip>
            <a:srcRect/>
            <a:stretch/>
          </p:blipFill>
          <p:spPr>
            <a:xfrm>
              <a:off x="3780220" y="3301929"/>
              <a:ext cx="360000" cy="360000"/>
            </a:xfrm>
            <a:prstGeom prst="rect">
              <a:avLst/>
            </a:prstGeom>
            <a:noFill/>
            <a:ln>
              <a:noFill/>
            </a:ln>
          </p:spPr>
        </p:pic>
        <p:pic>
          <p:nvPicPr>
            <p:cNvPr id="349" name="Google Shape;2146;p17">
              <a:extLst>
                <a:ext uri="{FF2B5EF4-FFF2-40B4-BE49-F238E27FC236}">
                  <a16:creationId xmlns:a16="http://schemas.microsoft.com/office/drawing/2014/main" id="{4F4A330D-B11B-C4DA-E6B8-CA1E6F1C553E}"/>
                </a:ext>
              </a:extLst>
            </p:cNvPr>
            <p:cNvPicPr preferRelativeResize="0">
              <a:picLocks noChangeAspect="1"/>
            </p:cNvPicPr>
            <p:nvPr/>
          </p:nvPicPr>
          <p:blipFill rotWithShape="1">
            <a:blip r:embed="rId80">
              <a:alphaModFix/>
            </a:blip>
            <a:srcRect/>
            <a:stretch/>
          </p:blipFill>
          <p:spPr>
            <a:xfrm>
              <a:off x="654256" y="3301929"/>
              <a:ext cx="360000" cy="360000"/>
            </a:xfrm>
            <a:prstGeom prst="rect">
              <a:avLst/>
            </a:prstGeom>
            <a:noFill/>
            <a:ln>
              <a:noFill/>
            </a:ln>
          </p:spPr>
        </p:pic>
        <p:pic>
          <p:nvPicPr>
            <p:cNvPr id="350" name="Google Shape;2147;p17">
              <a:extLst>
                <a:ext uri="{FF2B5EF4-FFF2-40B4-BE49-F238E27FC236}">
                  <a16:creationId xmlns:a16="http://schemas.microsoft.com/office/drawing/2014/main" id="{516826F2-FF36-C814-D94A-9D5EEBC30A18}"/>
                </a:ext>
              </a:extLst>
            </p:cNvPr>
            <p:cNvPicPr preferRelativeResize="0">
              <a:picLocks noChangeAspect="1"/>
            </p:cNvPicPr>
            <p:nvPr/>
          </p:nvPicPr>
          <p:blipFill rotWithShape="1">
            <a:blip r:embed="rId81">
              <a:alphaModFix/>
            </a:blip>
            <a:srcRect/>
            <a:stretch/>
          </p:blipFill>
          <p:spPr>
            <a:xfrm>
              <a:off x="3005749" y="3301929"/>
              <a:ext cx="360052" cy="360000"/>
            </a:xfrm>
            <a:prstGeom prst="rect">
              <a:avLst/>
            </a:prstGeom>
            <a:noFill/>
            <a:ln>
              <a:noFill/>
            </a:ln>
          </p:spPr>
        </p:pic>
        <p:pic>
          <p:nvPicPr>
            <p:cNvPr id="351" name="Google Shape;2148;p17">
              <a:extLst>
                <a:ext uri="{FF2B5EF4-FFF2-40B4-BE49-F238E27FC236}">
                  <a16:creationId xmlns:a16="http://schemas.microsoft.com/office/drawing/2014/main" id="{9E824C52-DB97-4536-EFB5-A0BEAC74B62B}"/>
                </a:ext>
              </a:extLst>
            </p:cNvPr>
            <p:cNvPicPr preferRelativeResize="0">
              <a:picLocks noChangeAspect="1"/>
            </p:cNvPicPr>
            <p:nvPr/>
          </p:nvPicPr>
          <p:blipFill rotWithShape="1">
            <a:blip r:embed="rId82">
              <a:alphaModFix/>
            </a:blip>
            <a:srcRect/>
            <a:stretch/>
          </p:blipFill>
          <p:spPr>
            <a:xfrm>
              <a:off x="7747193" y="3973916"/>
              <a:ext cx="366666" cy="180000"/>
            </a:xfrm>
            <a:prstGeom prst="rect">
              <a:avLst/>
            </a:prstGeom>
            <a:noFill/>
            <a:ln>
              <a:noFill/>
            </a:ln>
          </p:spPr>
        </p:pic>
        <p:pic>
          <p:nvPicPr>
            <p:cNvPr id="352" name="Google Shape;2149;p17">
              <a:extLst>
                <a:ext uri="{FF2B5EF4-FFF2-40B4-BE49-F238E27FC236}">
                  <a16:creationId xmlns:a16="http://schemas.microsoft.com/office/drawing/2014/main" id="{75BBBB3C-A2E6-D7BA-5C8E-B73A5EBACACF}"/>
                </a:ext>
              </a:extLst>
            </p:cNvPr>
            <p:cNvPicPr preferRelativeResize="0">
              <a:picLocks noChangeAspect="1"/>
            </p:cNvPicPr>
            <p:nvPr/>
          </p:nvPicPr>
          <p:blipFill rotWithShape="1">
            <a:blip r:embed="rId83">
              <a:alphaModFix/>
            </a:blip>
            <a:srcRect/>
            <a:stretch/>
          </p:blipFill>
          <p:spPr>
            <a:xfrm>
              <a:off x="9197910" y="3301929"/>
              <a:ext cx="360000" cy="360000"/>
            </a:xfrm>
            <a:prstGeom prst="rect">
              <a:avLst/>
            </a:prstGeom>
            <a:noFill/>
            <a:ln>
              <a:noFill/>
            </a:ln>
          </p:spPr>
        </p:pic>
        <p:pic>
          <p:nvPicPr>
            <p:cNvPr id="353" name="Google Shape;2150;p17">
              <a:extLst>
                <a:ext uri="{FF2B5EF4-FFF2-40B4-BE49-F238E27FC236}">
                  <a16:creationId xmlns:a16="http://schemas.microsoft.com/office/drawing/2014/main" id="{CE719311-9CCB-9937-ED73-B300C3B3DD45}"/>
                </a:ext>
              </a:extLst>
            </p:cNvPr>
            <p:cNvPicPr preferRelativeResize="0">
              <a:picLocks noChangeAspect="1"/>
            </p:cNvPicPr>
            <p:nvPr/>
          </p:nvPicPr>
          <p:blipFill rotWithShape="1">
            <a:blip r:embed="rId84">
              <a:alphaModFix/>
            </a:blip>
            <a:srcRect/>
            <a:stretch/>
          </p:blipFill>
          <p:spPr>
            <a:xfrm>
              <a:off x="1428675" y="3301929"/>
              <a:ext cx="388236" cy="360000"/>
            </a:xfrm>
            <a:prstGeom prst="rect">
              <a:avLst/>
            </a:prstGeom>
            <a:noFill/>
            <a:ln>
              <a:noFill/>
            </a:ln>
          </p:spPr>
        </p:pic>
        <p:pic>
          <p:nvPicPr>
            <p:cNvPr id="354" name="Google Shape;2151;p17">
              <a:extLst>
                <a:ext uri="{FF2B5EF4-FFF2-40B4-BE49-F238E27FC236}">
                  <a16:creationId xmlns:a16="http://schemas.microsoft.com/office/drawing/2014/main" id="{093F953D-1781-F4D3-9339-4AC754A2C6E3}"/>
                </a:ext>
              </a:extLst>
            </p:cNvPr>
            <p:cNvPicPr preferRelativeResize="0">
              <a:picLocks noChangeAspect="1"/>
            </p:cNvPicPr>
            <p:nvPr/>
          </p:nvPicPr>
          <p:blipFill rotWithShape="1">
            <a:blip r:embed="rId85">
              <a:alphaModFix/>
            </a:blip>
            <a:srcRect/>
            <a:stretch/>
          </p:blipFill>
          <p:spPr>
            <a:xfrm>
              <a:off x="4554639" y="3301929"/>
              <a:ext cx="360000" cy="360000"/>
            </a:xfrm>
            <a:prstGeom prst="rect">
              <a:avLst/>
            </a:prstGeom>
            <a:noFill/>
            <a:ln>
              <a:noFill/>
            </a:ln>
          </p:spPr>
        </p:pic>
        <p:pic>
          <p:nvPicPr>
            <p:cNvPr id="355" name="Google Shape;2152;p17">
              <a:extLst>
                <a:ext uri="{FF2B5EF4-FFF2-40B4-BE49-F238E27FC236}">
                  <a16:creationId xmlns:a16="http://schemas.microsoft.com/office/drawing/2014/main" id="{374ED006-A089-0590-5430-99F8B29ED36B}"/>
                </a:ext>
              </a:extLst>
            </p:cNvPr>
            <p:cNvPicPr preferRelativeResize="0">
              <a:picLocks noChangeAspect="1"/>
            </p:cNvPicPr>
            <p:nvPr/>
          </p:nvPicPr>
          <p:blipFill rotWithShape="1">
            <a:blip r:embed="rId86">
              <a:alphaModFix/>
            </a:blip>
            <a:srcRect/>
            <a:stretch/>
          </p:blipFill>
          <p:spPr>
            <a:xfrm>
              <a:off x="7652315" y="3301929"/>
              <a:ext cx="356757" cy="360000"/>
            </a:xfrm>
            <a:prstGeom prst="rect">
              <a:avLst/>
            </a:prstGeom>
            <a:noFill/>
            <a:ln>
              <a:noFill/>
            </a:ln>
          </p:spPr>
        </p:pic>
        <p:pic>
          <p:nvPicPr>
            <p:cNvPr id="356" name="Graphic 355">
              <a:extLst>
                <a:ext uri="{FF2B5EF4-FFF2-40B4-BE49-F238E27FC236}">
                  <a16:creationId xmlns:a16="http://schemas.microsoft.com/office/drawing/2014/main" id="{A03E830A-73DE-FB2D-FA0A-BB6E3ACF4E98}"/>
                </a:ext>
              </a:extLst>
            </p:cNvPr>
            <p:cNvPicPr>
              <a:picLocks noChangeAspect="1"/>
            </p:cNvPicPr>
            <p:nvPr/>
          </p:nvPicPr>
          <p:blipFill>
            <a:blip r:embed="rId87">
              <a:extLst>
                <a:ext uri="{96DAC541-7B7A-43D3-8B79-37D633B846F1}">
                  <asvg:svgBlip xmlns:asvg="http://schemas.microsoft.com/office/drawing/2016/SVG/main" r:embed="rId88"/>
                </a:ext>
              </a:extLst>
            </a:blip>
            <a:stretch>
              <a:fillRect/>
            </a:stretch>
          </p:blipFill>
          <p:spPr>
            <a:xfrm>
              <a:off x="3824036" y="3883916"/>
              <a:ext cx="360000" cy="360000"/>
            </a:xfrm>
            <a:prstGeom prst="rect">
              <a:avLst/>
            </a:prstGeom>
          </p:spPr>
        </p:pic>
        <p:pic>
          <p:nvPicPr>
            <p:cNvPr id="357" name="Graphic 356">
              <a:extLst>
                <a:ext uri="{FF2B5EF4-FFF2-40B4-BE49-F238E27FC236}">
                  <a16:creationId xmlns:a16="http://schemas.microsoft.com/office/drawing/2014/main" id="{AE3EFB94-CE3E-1BE7-85A0-AA44411AC6B2}"/>
                </a:ext>
              </a:extLst>
            </p:cNvPr>
            <p:cNvPicPr>
              <a:picLocks noChangeAspect="1"/>
            </p:cNvPicPr>
            <p:nvPr/>
          </p:nvPicPr>
          <p:blipFill>
            <a:blip r:embed="rId89">
              <a:extLst>
                <a:ext uri="{96DAC541-7B7A-43D3-8B79-37D633B846F1}">
                  <asvg:svgBlip xmlns:asvg="http://schemas.microsoft.com/office/drawing/2016/SVG/main" r:embed="rId90"/>
                </a:ext>
              </a:extLst>
            </a:blip>
            <a:stretch>
              <a:fillRect/>
            </a:stretch>
          </p:blipFill>
          <p:spPr>
            <a:xfrm>
              <a:off x="3095366" y="3883916"/>
              <a:ext cx="281143" cy="360000"/>
            </a:xfrm>
            <a:prstGeom prst="rect">
              <a:avLst/>
            </a:prstGeom>
          </p:spPr>
        </p:pic>
        <p:pic>
          <p:nvPicPr>
            <p:cNvPr id="358" name="Graphic 357">
              <a:extLst>
                <a:ext uri="{FF2B5EF4-FFF2-40B4-BE49-F238E27FC236}">
                  <a16:creationId xmlns:a16="http://schemas.microsoft.com/office/drawing/2014/main" id="{7AC66C8D-7E58-24D5-CBBA-4277DEB635F9}"/>
                </a:ext>
              </a:extLst>
            </p:cNvPr>
            <p:cNvPicPr>
              <a:picLocks noChangeAspect="1"/>
            </p:cNvPicPr>
            <p:nvPr/>
          </p:nvPicPr>
          <p:blipFill>
            <a:blip r:embed="rId91">
              <a:extLst>
                <a:ext uri="{96DAC541-7B7A-43D3-8B79-37D633B846F1}">
                  <asvg:svgBlip xmlns:asvg="http://schemas.microsoft.com/office/drawing/2016/SVG/main" r:embed="rId92"/>
                </a:ext>
              </a:extLst>
            </a:blip>
            <a:stretch>
              <a:fillRect/>
            </a:stretch>
          </p:blipFill>
          <p:spPr>
            <a:xfrm>
              <a:off x="2287839" y="3883916"/>
              <a:ext cx="360000" cy="360000"/>
            </a:xfrm>
            <a:prstGeom prst="rect">
              <a:avLst/>
            </a:prstGeom>
          </p:spPr>
        </p:pic>
        <p:pic>
          <p:nvPicPr>
            <p:cNvPr id="359" name="Graphic 358">
              <a:extLst>
                <a:ext uri="{FF2B5EF4-FFF2-40B4-BE49-F238E27FC236}">
                  <a16:creationId xmlns:a16="http://schemas.microsoft.com/office/drawing/2014/main" id="{B217D32A-D4E5-36B5-6845-57FA7C34A641}"/>
                </a:ext>
              </a:extLst>
            </p:cNvPr>
            <p:cNvPicPr>
              <a:picLocks noChangeAspect="1"/>
            </p:cNvPicPr>
            <p:nvPr/>
          </p:nvPicPr>
          <p:blipFill>
            <a:blip r:embed="rId93">
              <a:extLst>
                <a:ext uri="{96DAC541-7B7A-43D3-8B79-37D633B846F1}">
                  <asvg:svgBlip xmlns:asvg="http://schemas.microsoft.com/office/drawing/2016/SVG/main" r:embed="rId94"/>
                </a:ext>
              </a:extLst>
            </a:blip>
            <a:stretch>
              <a:fillRect/>
            </a:stretch>
          </p:blipFill>
          <p:spPr>
            <a:xfrm>
              <a:off x="1453785" y="3883916"/>
              <a:ext cx="386527" cy="360000"/>
            </a:xfrm>
            <a:prstGeom prst="rect">
              <a:avLst/>
            </a:prstGeom>
          </p:spPr>
        </p:pic>
        <p:pic>
          <p:nvPicPr>
            <p:cNvPr id="360" name="Graphic 359">
              <a:extLst>
                <a:ext uri="{FF2B5EF4-FFF2-40B4-BE49-F238E27FC236}">
                  <a16:creationId xmlns:a16="http://schemas.microsoft.com/office/drawing/2014/main" id="{39077968-0352-DC69-2AD2-5B9AAF28C760}"/>
                </a:ext>
              </a:extLst>
            </p:cNvPr>
            <p:cNvPicPr>
              <a:picLocks noChangeAspect="1"/>
            </p:cNvPicPr>
            <p:nvPr/>
          </p:nvPicPr>
          <p:blipFill>
            <a:blip r:embed="rId95">
              <a:extLst>
                <a:ext uri="{96DAC541-7B7A-43D3-8B79-37D633B846F1}">
                  <asvg:svgBlip xmlns:asvg="http://schemas.microsoft.com/office/drawing/2016/SVG/main" r:embed="rId96"/>
                </a:ext>
              </a:extLst>
            </a:blip>
            <a:stretch>
              <a:fillRect/>
            </a:stretch>
          </p:blipFill>
          <p:spPr>
            <a:xfrm>
              <a:off x="638679" y="3883916"/>
              <a:ext cx="367579" cy="360000"/>
            </a:xfrm>
            <a:prstGeom prst="rect">
              <a:avLst/>
            </a:prstGeom>
          </p:spPr>
        </p:pic>
      </p:grpSp>
      <p:cxnSp>
        <p:nvCxnSpPr>
          <p:cNvPr id="363" name="Straight Connector 362">
            <a:extLst>
              <a:ext uri="{FF2B5EF4-FFF2-40B4-BE49-F238E27FC236}">
                <a16:creationId xmlns:a16="http://schemas.microsoft.com/office/drawing/2014/main" id="{28A0B105-C08D-28BA-E40B-258F61FBB256}"/>
              </a:ext>
            </a:extLst>
          </p:cNvPr>
          <p:cNvCxnSpPr>
            <a:cxnSpLocks/>
          </p:cNvCxnSpPr>
          <p:nvPr/>
        </p:nvCxnSpPr>
        <p:spPr>
          <a:xfrm flipH="1">
            <a:off x="3373120" y="5608318"/>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4" name="Straight Connector 363">
            <a:extLst>
              <a:ext uri="{FF2B5EF4-FFF2-40B4-BE49-F238E27FC236}">
                <a16:creationId xmlns:a16="http://schemas.microsoft.com/office/drawing/2014/main" id="{AD052BB4-E055-D881-268E-C973FAF866F6}"/>
              </a:ext>
            </a:extLst>
          </p:cNvPr>
          <p:cNvCxnSpPr>
            <a:cxnSpLocks/>
          </p:cNvCxnSpPr>
          <p:nvPr/>
        </p:nvCxnSpPr>
        <p:spPr>
          <a:xfrm flipH="1">
            <a:off x="3373120" y="3023233"/>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6EAD75AD-E2BD-0A58-B7A1-92C566A1D17B}"/>
              </a:ext>
            </a:extLst>
          </p:cNvPr>
          <p:cNvCxnSpPr>
            <a:cxnSpLocks/>
          </p:cNvCxnSpPr>
          <p:nvPr/>
        </p:nvCxnSpPr>
        <p:spPr>
          <a:xfrm flipH="1">
            <a:off x="3373120" y="226642"/>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17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components</a:t>
            </a:r>
            <a:endParaRPr dirty="0"/>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6" name="Google Shape;366;p41"/>
          <p:cNvPicPr>
            <a:picLocks noChangeAspect="1"/>
          </p:cNvPicPr>
          <p:nvPr/>
        </p:nvPicPr>
        <p:blipFill rotWithShape="1">
          <a:blip r:embed="rId8">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9">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0">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1">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2">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3">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4">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5">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6">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7">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8">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19">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0">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3">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1">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2">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3">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4">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5">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6">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7">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8">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29">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0">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1">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2">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5">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6">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3">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3">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2">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3">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3">
            <a:alphaModFix/>
          </a:blip>
          <a:srcRect/>
          <a:stretch/>
        </p:blipFill>
        <p:spPr>
          <a:xfrm>
            <a:off x="7702497" y="3611905"/>
            <a:ext cx="419100" cy="499110"/>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7">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0">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4">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5">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6"/>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pic>
        <p:nvPicPr>
          <p:cNvPr id="10" name="Graphic 9">
            <a:extLst>
              <a:ext uri="{FF2B5EF4-FFF2-40B4-BE49-F238E27FC236}">
                <a16:creationId xmlns:a16="http://schemas.microsoft.com/office/drawing/2014/main" id="{ABEE8661-CC9D-6605-DCF3-7C182EAC5C74}"/>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554115" y="2466583"/>
            <a:ext cx="972000" cy="972000"/>
          </a:xfrm>
          <a:prstGeom prst="rect">
            <a:avLst/>
          </a:prstGeom>
        </p:spPr>
      </p:pic>
      <p:pic>
        <p:nvPicPr>
          <p:cNvPr id="18" name="Graphic 17">
            <a:extLst>
              <a:ext uri="{FF2B5EF4-FFF2-40B4-BE49-F238E27FC236}">
                <a16:creationId xmlns:a16="http://schemas.microsoft.com/office/drawing/2014/main" id="{764F60D5-8F24-AA8A-0A72-F70FCC99873A}"/>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8250170" y="3854478"/>
            <a:ext cx="114300" cy="114300"/>
          </a:xfrm>
          <a:prstGeom prst="rect">
            <a:avLst/>
          </a:prstGeom>
        </p:spPr>
      </p:pic>
      <p:pic>
        <p:nvPicPr>
          <p:cNvPr id="26" name="Graphic 25">
            <a:extLst>
              <a:ext uri="{FF2B5EF4-FFF2-40B4-BE49-F238E27FC236}">
                <a16:creationId xmlns:a16="http://schemas.microsoft.com/office/drawing/2014/main" id="{C2E924C0-A876-F991-649B-D41D5A1E98F2}"/>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8850170" y="4454478"/>
            <a:ext cx="114300" cy="114300"/>
          </a:xfrm>
          <a:prstGeom prst="rect">
            <a:avLst/>
          </a:prstGeom>
        </p:spPr>
      </p:pic>
      <p:pic>
        <p:nvPicPr>
          <p:cNvPr id="28" name="Graphic 27">
            <a:extLst>
              <a:ext uri="{FF2B5EF4-FFF2-40B4-BE49-F238E27FC236}">
                <a16:creationId xmlns:a16="http://schemas.microsoft.com/office/drawing/2014/main" id="{358631E8-79C1-04C4-E1E5-83B7D60470DF}"/>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038850" y="3371850"/>
            <a:ext cx="114300" cy="114300"/>
          </a:xfrm>
          <a:prstGeom prst="rect">
            <a:avLst/>
          </a:prstGeom>
        </p:spPr>
      </p:pic>
      <p:pic>
        <p:nvPicPr>
          <p:cNvPr id="30" name="Graphic 29">
            <a:extLst>
              <a:ext uri="{FF2B5EF4-FFF2-40B4-BE49-F238E27FC236}">
                <a16:creationId xmlns:a16="http://schemas.microsoft.com/office/drawing/2014/main" id="{CECD93E5-CF25-98CA-5DF7-48EB4D16EA0B}"/>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6038850" y="3371850"/>
            <a:ext cx="114300" cy="114300"/>
          </a:xfrm>
          <a:prstGeom prst="rect">
            <a:avLst/>
          </a:prstGeom>
        </p:spPr>
      </p:pic>
      <p:grpSp>
        <p:nvGrpSpPr>
          <p:cNvPr id="47" name="Group 46">
            <a:extLst>
              <a:ext uri="{FF2B5EF4-FFF2-40B4-BE49-F238E27FC236}">
                <a16:creationId xmlns:a16="http://schemas.microsoft.com/office/drawing/2014/main" id="{5300CB82-A5E7-68FD-E1EB-C3BFEDDCEC49}"/>
              </a:ext>
            </a:extLst>
          </p:cNvPr>
          <p:cNvGrpSpPr/>
          <p:nvPr/>
        </p:nvGrpSpPr>
        <p:grpSpPr>
          <a:xfrm>
            <a:off x="8800325" y="3595604"/>
            <a:ext cx="479580" cy="3020155"/>
            <a:chOff x="8783659" y="3595604"/>
            <a:chExt cx="479580" cy="3020155"/>
          </a:xfrm>
        </p:grpSpPr>
        <p:pic>
          <p:nvPicPr>
            <p:cNvPr id="38" name="Graphic 37">
              <a:extLst>
                <a:ext uri="{FF2B5EF4-FFF2-40B4-BE49-F238E27FC236}">
                  <a16:creationId xmlns:a16="http://schemas.microsoft.com/office/drawing/2014/main" id="{016F2E7D-A19B-A99C-B08F-D1AEBE0D15BB}"/>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8819572" y="5456321"/>
              <a:ext cx="407755" cy="540000"/>
            </a:xfrm>
            <a:prstGeom prst="rect">
              <a:avLst/>
            </a:prstGeom>
          </p:spPr>
        </p:pic>
        <p:pic>
          <p:nvPicPr>
            <p:cNvPr id="40" name="Graphic 39">
              <a:extLst>
                <a:ext uri="{FF2B5EF4-FFF2-40B4-BE49-F238E27FC236}">
                  <a16:creationId xmlns:a16="http://schemas.microsoft.com/office/drawing/2014/main" id="{D358C1FF-6179-060D-F9F1-59EF4EDE1E9B}"/>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8822308" y="6075759"/>
              <a:ext cx="402282" cy="540000"/>
            </a:xfrm>
            <a:prstGeom prst="rect">
              <a:avLst/>
            </a:prstGeom>
          </p:spPr>
        </p:pic>
        <p:pic>
          <p:nvPicPr>
            <p:cNvPr id="42" name="Graphic 41">
              <a:extLst>
                <a:ext uri="{FF2B5EF4-FFF2-40B4-BE49-F238E27FC236}">
                  <a16:creationId xmlns:a16="http://schemas.microsoft.com/office/drawing/2014/main" id="{05657581-6A83-F420-7E51-13E85D42803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8806275" y="3595604"/>
              <a:ext cx="434348" cy="540000"/>
            </a:xfrm>
            <a:prstGeom prst="rect">
              <a:avLst/>
            </a:prstGeom>
          </p:spPr>
        </p:pic>
        <p:pic>
          <p:nvPicPr>
            <p:cNvPr id="44" name="Graphic 43">
              <a:extLst>
                <a:ext uri="{FF2B5EF4-FFF2-40B4-BE49-F238E27FC236}">
                  <a16:creationId xmlns:a16="http://schemas.microsoft.com/office/drawing/2014/main" id="{CE24CFBF-E933-9410-7EFF-6CE9F6DF3A34}"/>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8820049" y="4215043"/>
              <a:ext cx="406800" cy="542400"/>
            </a:xfrm>
            <a:prstGeom prst="rect">
              <a:avLst/>
            </a:prstGeom>
          </p:spPr>
        </p:pic>
        <p:pic>
          <p:nvPicPr>
            <p:cNvPr id="46" name="Graphic 45">
              <a:extLst>
                <a:ext uri="{FF2B5EF4-FFF2-40B4-BE49-F238E27FC236}">
                  <a16:creationId xmlns:a16="http://schemas.microsoft.com/office/drawing/2014/main" id="{C02D28BD-B081-00D2-D8D6-5F7C98A2EFF7}"/>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8783659" y="4836882"/>
              <a:ext cx="479580" cy="540000"/>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470055" cy="523524"/>
            <a:chOff x="2888417" y="1332394"/>
            <a:chExt cx="3470055"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8">
            <a:alphaModFix/>
          </a:blip>
          <a:srcRect/>
          <a:stretch/>
        </p:blipFill>
        <p:spPr>
          <a:xfrm>
            <a:off x="4620869" y="5381408"/>
            <a:ext cx="2861701" cy="646634"/>
          </a:xfrm>
          <a:prstGeom prst="rect">
            <a:avLst/>
          </a:prstGeom>
          <a:noFill/>
          <a:ln>
            <a:noFill/>
          </a:ln>
        </p:spPr>
      </p:pic>
      <p:pic>
        <p:nvPicPr>
          <p:cNvPr id="7" name="Picture 6">
            <a:extLst>
              <a:ext uri="{FF2B5EF4-FFF2-40B4-BE49-F238E27FC236}">
                <a16:creationId xmlns:a16="http://schemas.microsoft.com/office/drawing/2014/main" id="{A47936B0-32F8-5E18-5FAC-9AE99B29A69F}"/>
              </a:ext>
            </a:extLst>
          </p:cNvPr>
          <p:cNvPicPr>
            <a:picLocks noChangeAspect="1"/>
          </p:cNvPicPr>
          <p:nvPr/>
        </p:nvPicPr>
        <p:blipFill>
          <a:blip r:embed="rId9"/>
          <a:stretch>
            <a:fillRect/>
          </a:stretch>
        </p:blipFill>
        <p:spPr>
          <a:xfrm>
            <a:off x="6562923" y="1933395"/>
            <a:ext cx="2953615" cy="374796"/>
          </a:xfrm>
          <a:prstGeom prst="rect">
            <a:avLst/>
          </a:prstGeom>
        </p:spPr>
      </p:pic>
    </p:spTree>
    <p:extLst>
      <p:ext uri="{BB962C8B-B14F-4D97-AF65-F5344CB8AC3E}">
        <p14:creationId xmlns:p14="http://schemas.microsoft.com/office/powerpoint/2010/main" val="462834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rgbClr val="121C29"/>
                  </a:solidFill>
                  <a:latin typeface="Space Grotesk"/>
                  <a:ea typeface="Space Grotesk"/>
                  <a:cs typeface="Space Grotesk"/>
                  <a:sym typeface="Space Grotesk"/>
                </a:rPr>
                <a:t>3.9k</a:t>
              </a:r>
              <a:endParaRPr sz="3600" b="1" i="0" u="none" strike="noStrike" cap="none" dirty="0">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8k</a:t>
              </a:r>
              <a:endParaRPr sz="3600" b="1" i="0" u="none" strike="noStrike" cap="none" dirty="0">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14/157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31k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pic>
        <p:nvPicPr>
          <p:cNvPr id="3" name="Picture 2" descr="A group of logos with different colors&#10;&#10;Description automatically generated">
            <a:extLst>
              <a:ext uri="{FF2B5EF4-FFF2-40B4-BE49-F238E27FC236}">
                <a16:creationId xmlns:a16="http://schemas.microsoft.com/office/drawing/2014/main" id="{F0412886-FB40-1501-78FB-CBDA18226656}"/>
              </a:ext>
            </a:extLst>
          </p:cNvPr>
          <p:cNvPicPr>
            <a:picLocks noChangeAspect="1"/>
          </p:cNvPicPr>
          <p:nvPr/>
        </p:nvPicPr>
        <p:blipFill>
          <a:blip r:embed="rId3"/>
          <a:stretch>
            <a:fillRect/>
          </a:stretch>
        </p:blipFill>
        <p:spPr>
          <a:xfrm>
            <a:off x="1411514" y="1417426"/>
            <a:ext cx="9368972" cy="45117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5" name="Picture 4">
            <a:extLst>
              <a:ext uri="{FF2B5EF4-FFF2-40B4-BE49-F238E27FC236}">
                <a16:creationId xmlns:a16="http://schemas.microsoft.com/office/drawing/2014/main" id="{7F8EB6A2-8120-7A23-80EF-06CFC4B64827}"/>
              </a:ext>
            </a:extLst>
          </p:cNvPr>
          <p:cNvPicPr>
            <a:picLocks noChangeAspect="1"/>
          </p:cNvPicPr>
          <p:nvPr/>
        </p:nvPicPr>
        <p:blipFill>
          <a:blip r:embed="rId3"/>
          <a:stretch>
            <a:fillRect/>
          </a:stretch>
        </p:blipFill>
        <p:spPr>
          <a:xfrm>
            <a:off x="712381" y="1252809"/>
            <a:ext cx="10767237" cy="548995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pic>
        <p:nvPicPr>
          <p:cNvPr id="8" name="Picture 7" descr="A blue and white sign with arrows&#10;&#10;Description automatically generated">
            <a:extLst>
              <a:ext uri="{FF2B5EF4-FFF2-40B4-BE49-F238E27FC236}">
                <a16:creationId xmlns:a16="http://schemas.microsoft.com/office/drawing/2014/main" id="{010BBFDF-FAC1-BA5A-1AAA-B272633410DA}"/>
              </a:ext>
            </a:extLst>
          </p:cNvPr>
          <p:cNvPicPr>
            <a:picLocks noChangeAspect="1"/>
          </p:cNvPicPr>
          <p:nvPr/>
        </p:nvPicPr>
        <p:blipFill>
          <a:blip r:embed="rId19"/>
          <a:stretch>
            <a:fillRect/>
          </a:stretch>
        </p:blipFill>
        <p:spPr>
          <a:xfrm>
            <a:off x="7408554" y="5223029"/>
            <a:ext cx="1080000" cy="1080000"/>
          </a:xfrm>
          <a:prstGeom prst="rect">
            <a:avLst/>
          </a:prstGeom>
        </p:spPr>
      </p:pic>
      <p:pic>
        <p:nvPicPr>
          <p:cNvPr id="9" name="Picture 8">
            <a:extLst>
              <a:ext uri="{FF2B5EF4-FFF2-40B4-BE49-F238E27FC236}">
                <a16:creationId xmlns:a16="http://schemas.microsoft.com/office/drawing/2014/main" id="{335B441A-7A6A-7C1D-444D-7A43407A6077}"/>
              </a:ext>
            </a:extLst>
          </p:cNvPr>
          <p:cNvPicPr>
            <a:picLocks noChangeAspect="1"/>
          </p:cNvPicPr>
          <p:nvPr/>
        </p:nvPicPr>
        <p:blipFill>
          <a:blip r:embed="rId20"/>
          <a:stretch>
            <a:fillRect/>
          </a:stretch>
        </p:blipFill>
        <p:spPr>
          <a:xfrm>
            <a:off x="7398864" y="2653019"/>
            <a:ext cx="1080000" cy="1080000"/>
          </a:xfrm>
          <a:prstGeom prst="rect">
            <a:avLst/>
          </a:prstGeom>
        </p:spPr>
      </p:pic>
      <p:pic>
        <p:nvPicPr>
          <p:cNvPr id="10" name="Graphic 9">
            <a:extLst>
              <a:ext uri="{FF2B5EF4-FFF2-40B4-BE49-F238E27FC236}">
                <a16:creationId xmlns:a16="http://schemas.microsoft.com/office/drawing/2014/main" id="{2CBDFB38-85B9-5224-390F-AF113C3CC2E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403237" y="3873209"/>
            <a:ext cx="1080000" cy="1080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.NET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961484" y="2710507"/>
            <a:ext cx="10407374" cy="132343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CreateInvokeHttpClient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appId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"order-processor"</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CF222E"/>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PostAsJsonAsync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order);</a:t>
            </a:r>
          </a:p>
        </p:txBody>
      </p:sp>
    </p:spTree>
    <p:extLst>
      <p:ext uri="{BB962C8B-B14F-4D97-AF65-F5344CB8AC3E}">
        <p14:creationId xmlns:p14="http://schemas.microsoft.com/office/powerpoint/2010/main" val="4060747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113B046A-7015-3B5B-B35A-C8B40287288A}"/>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000C677-89D5-6F9D-4487-E091C4691A6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Python</a:t>
            </a:r>
            <a:endParaRPr dirty="0"/>
          </a:p>
        </p:txBody>
      </p:sp>
      <p:pic>
        <p:nvPicPr>
          <p:cNvPr id="659" name="Google Shape;659;p52">
            <a:extLst>
              <a:ext uri="{FF2B5EF4-FFF2-40B4-BE49-F238E27FC236}">
                <a16:creationId xmlns:a16="http://schemas.microsoft.com/office/drawing/2014/main" id="{D86A4358-CCE8-E8C8-B92C-AFDD2D402454}"/>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19443EA6-D30C-EA12-B2C2-B983230516EC}"/>
              </a:ext>
            </a:extLst>
          </p:cNvPr>
          <p:cNvSpPr txBox="1"/>
          <p:nvPr/>
        </p:nvSpPr>
        <p:spPr>
          <a:xfrm>
            <a:off x="834887" y="1800525"/>
            <a:ext cx="10522225" cy="3877985"/>
          </a:xfrm>
          <a:prstGeom prst="rect">
            <a:avLst/>
          </a:prstGeom>
          <a:noFill/>
        </p:spPr>
        <p:txBody>
          <a:bodyPr wrap="square">
            <a:spAutoFit/>
          </a:bodyPr>
          <a:lstStyle/>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getenv</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'http://localhost'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getenv</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'DAPR_HTTP_PORT'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'3500’</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headers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dapr</a:t>
            </a:r>
            <a:r>
              <a:rPr lang="en-US" sz="1600" b="1" dirty="0">
                <a:solidFill>
                  <a:srgbClr val="0A3069"/>
                </a:solidFill>
                <a:effectLst/>
                <a:latin typeface="Courier New" panose="02070309020205020404" pitchFamily="49" charset="0"/>
                <a:cs typeface="Courier New" panose="02070309020205020404" pitchFamily="49" charset="0"/>
              </a:rPr>
              <a:t>-app-id'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'order-processor’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'content-type’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requests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post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url</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headers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headers</a:t>
            </a:r>
          </a:p>
        </p:txBody>
      </p:sp>
    </p:spTree>
    <p:extLst>
      <p:ext uri="{BB962C8B-B14F-4D97-AF65-F5344CB8AC3E}">
        <p14:creationId xmlns:p14="http://schemas.microsoft.com/office/powerpoint/2010/main" val="4271084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dirty="0">
              <a:solidFill>
                <a:srgbClr val="000000"/>
              </a:solidFill>
              <a:latin typeface="Space Grotesk" pitchFamily="2" charset="0"/>
              <a:cs typeface="Space Grotesk" pitchFamily="2" charset="0"/>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http://localhost:5100/</a:t>
            </a:r>
            <a:r>
              <a:rPr lang="en-US" sz="1600" b="0" i="0" u="none" strike="noStrike" cap="none" dirty="0">
                <a:solidFill>
                  <a:schemeClr val="accent3"/>
                </a:solidFill>
                <a:latin typeface="Space Grotesk" pitchFamily="2" charset="77"/>
                <a:cs typeface="Space Grotesk" pitchFamily="2" charset="77"/>
                <a:sym typeface="Arial"/>
              </a:rPr>
              <a:t>orders</a:t>
            </a:r>
            <a:endParaRPr sz="1600" b="0" i="0" u="none" strike="noStrike" cap="none" dirty="0">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.NET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605447"/>
            <a:ext cx="9414786" cy="1425038"/>
            <a:chOff x="2112200" y="1879325"/>
            <a:chExt cx="9414786" cy="1425038"/>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32343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using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PublishEventAsync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order);</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879325"/>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05348"/>
            <a:ext cx="10985545" cy="2141612"/>
            <a:chOff x="1822056" y="4068394"/>
            <a:chExt cx="10985545" cy="2141612"/>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068394"/>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062103"/>
            </a:xfrm>
            <a:prstGeom prst="rect">
              <a:avLst/>
            </a:prstGeom>
            <a:noFill/>
          </p:spPr>
          <p:txBody>
            <a:bodyPr wrap="square">
              <a:spAutoFit/>
            </a:bodyPr>
            <a:lstStyle/>
            <a:p>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UseCloudEvents</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MapSubscribeHandler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MapPost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[Topic(</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Results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Ok</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23F0C3F0-FB4C-FF36-525B-C063B335A303}"/>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5CAECD16-119E-4037-46CD-8B80ADFEABD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28EB0DF5-88D6-AAC3-DA4D-1D1FC37A522A}"/>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Python SDK</a:t>
            </a:r>
            <a:endParaRPr dirty="0"/>
          </a:p>
        </p:txBody>
      </p:sp>
      <p:grpSp>
        <p:nvGrpSpPr>
          <p:cNvPr id="10" name="Group 9">
            <a:extLst>
              <a:ext uri="{FF2B5EF4-FFF2-40B4-BE49-F238E27FC236}">
                <a16:creationId xmlns:a16="http://schemas.microsoft.com/office/drawing/2014/main" id="{078E618C-4B11-51CC-1EB9-375A7C2924D8}"/>
              </a:ext>
            </a:extLst>
          </p:cNvPr>
          <p:cNvGrpSpPr/>
          <p:nvPr/>
        </p:nvGrpSpPr>
        <p:grpSpPr>
          <a:xfrm>
            <a:off x="1453829" y="2290139"/>
            <a:ext cx="9414786" cy="2414342"/>
            <a:chOff x="2112200" y="1256468"/>
            <a:chExt cx="9414786" cy="2414342"/>
          </a:xfrm>
        </p:grpSpPr>
        <p:sp>
          <p:nvSpPr>
            <p:cNvPr id="5" name="TextBox 4">
              <a:extLst>
                <a:ext uri="{FF2B5EF4-FFF2-40B4-BE49-F238E27FC236}">
                  <a16:creationId xmlns:a16="http://schemas.microsoft.com/office/drawing/2014/main" id="{000E70B9-8043-1D27-0BF7-B3D52E731B12}"/>
                </a:ext>
              </a:extLst>
            </p:cNvPr>
            <p:cNvSpPr txBox="1"/>
            <p:nvPr/>
          </p:nvSpPr>
          <p:spPr>
            <a:xfrm>
              <a:off x="3422256" y="1362486"/>
              <a:ext cx="8104730" cy="230832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client.publish_event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pubsub_name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topic_name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(order),</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data_content_type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p>
          </p:txBody>
        </p:sp>
        <p:sp>
          <p:nvSpPr>
            <p:cNvPr id="6" name="TextBox 5">
              <a:extLst>
                <a:ext uri="{FF2B5EF4-FFF2-40B4-BE49-F238E27FC236}">
                  <a16:creationId xmlns:a16="http://schemas.microsoft.com/office/drawing/2014/main" id="{C5C3BE74-1F7B-BBBD-1EDE-3C67AA7DAAB9}"/>
                </a:ext>
              </a:extLst>
            </p:cNvPr>
            <p:cNvSpPr txBox="1"/>
            <p:nvPr/>
          </p:nvSpPr>
          <p:spPr>
            <a:xfrm>
              <a:off x="2112200" y="1256468"/>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spTree>
    <p:extLst>
      <p:ext uri="{BB962C8B-B14F-4D97-AF65-F5344CB8AC3E}">
        <p14:creationId xmlns:p14="http://schemas.microsoft.com/office/powerpoint/2010/main" val="42785132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6EAE7512-5746-F140-E274-38F1C1EDDB81}"/>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91DE4477-603A-FD89-73F9-AF314DBD45DA}"/>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B202F3C3-FBB5-6927-5A22-D66125BF99D2}"/>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Python SDK</a:t>
            </a:r>
            <a:endParaRPr dirty="0"/>
          </a:p>
        </p:txBody>
      </p:sp>
      <p:grpSp>
        <p:nvGrpSpPr>
          <p:cNvPr id="11" name="Group 10">
            <a:extLst>
              <a:ext uri="{FF2B5EF4-FFF2-40B4-BE49-F238E27FC236}">
                <a16:creationId xmlns:a16="http://schemas.microsoft.com/office/drawing/2014/main" id="{C6D66000-2016-30B4-DBF2-1075524858CE}"/>
              </a:ext>
            </a:extLst>
          </p:cNvPr>
          <p:cNvGrpSpPr/>
          <p:nvPr/>
        </p:nvGrpSpPr>
        <p:grpSpPr>
          <a:xfrm>
            <a:off x="1435451" y="1952697"/>
            <a:ext cx="9342704" cy="3900502"/>
            <a:chOff x="1822056" y="4548865"/>
            <a:chExt cx="10985545" cy="3785251"/>
          </a:xfrm>
        </p:grpSpPr>
        <p:sp>
          <p:nvSpPr>
            <p:cNvPr id="7" name="TextBox 6">
              <a:extLst>
                <a:ext uri="{FF2B5EF4-FFF2-40B4-BE49-F238E27FC236}">
                  <a16:creationId xmlns:a16="http://schemas.microsoft.com/office/drawing/2014/main" id="{24A85E51-E566-5EDE-01B2-16E2D26C5DAF}"/>
                </a:ext>
              </a:extLst>
            </p:cNvPr>
            <p:cNvSpPr txBox="1"/>
            <p:nvPr/>
          </p:nvSpPr>
          <p:spPr>
            <a:xfrm>
              <a:off x="1822056" y="4548865"/>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C6E625AB-EB25-1BFF-50E8-5DFE013A87E3}"/>
                </a:ext>
              </a:extLst>
            </p:cNvPr>
            <p:cNvSpPr txBox="1"/>
            <p:nvPr/>
          </p:nvSpPr>
          <p:spPr>
            <a:xfrm>
              <a:off x="3422256" y="4660321"/>
              <a:ext cx="9385345" cy="3673795"/>
            </a:xfrm>
            <a:prstGeom prst="rect">
              <a:avLst/>
            </a:prstGeom>
            <a:noFill/>
          </p:spPr>
          <p:txBody>
            <a:bodyPr wrap="square">
              <a:spAutoFit/>
            </a:bodyPr>
            <a:lstStyle/>
            <a:p>
              <a:pPr>
                <a:buNone/>
              </a:pP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app</a:t>
              </a:r>
              <a:r>
                <a:rPr lang="en-US" sz="1600" b="1" dirty="0">
                  <a:solidFill>
                    <a:srgbClr val="8250DF"/>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'/dapr/subscribe'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methods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subscribe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subscriptions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pubsubname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'topic'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jsonify</a:t>
              </a:r>
              <a:r>
                <a:rPr lang="en-US" sz="1600" b="1" dirty="0">
                  <a:solidFill>
                    <a:srgbClr val="1F2328"/>
                  </a:solidFill>
                  <a:effectLst/>
                  <a:latin typeface="Courier New" panose="02070309020205020404" pitchFamily="49" charset="0"/>
                  <a:cs typeface="Courier New" panose="02070309020205020404" pitchFamily="49" charset="0"/>
                </a:rPr>
                <a:t>(subscriptions)</a:t>
              </a:r>
            </a:p>
            <a:p>
              <a:endParaRPr lang="en-US" sz="1600" b="1" dirty="0">
                <a:solidFill>
                  <a:srgbClr val="1F2328"/>
                </a:solidFill>
                <a:latin typeface="Courier New" panose="02070309020205020404" pitchFamily="49" charset="0"/>
                <a:cs typeface="Courier New" panose="02070309020205020404" pitchFamily="49" charset="0"/>
              </a:endParaRPr>
            </a:p>
            <a:p>
              <a:pPr>
                <a:buNone/>
              </a:pP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app</a:t>
              </a:r>
              <a:r>
                <a:rPr lang="en-US" sz="1600" b="1" dirty="0">
                  <a:solidFill>
                    <a:srgbClr val="8250DF"/>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methods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'POST'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8250DF"/>
                  </a:solidFill>
                  <a:effectLst/>
                  <a:latin typeface="Courier New" panose="02070309020205020404" pitchFamily="49" charset="0"/>
                  <a:cs typeface="Courier New" panose="02070309020205020404" pitchFamily="49" charset="0"/>
                </a:rPr>
                <a:t>orders_subscriber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event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from_http</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request.headers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request.get_data</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'success'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200</a:t>
              </a: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ContentType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p:txBody>
        </p:sp>
      </p:grpSp>
    </p:spTree>
    <p:extLst>
      <p:ext uri="{BB962C8B-B14F-4D97-AF65-F5344CB8AC3E}">
        <p14:creationId xmlns:p14="http://schemas.microsoft.com/office/powerpoint/2010/main" val="34358784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“key”: “</a:t>
              </a:r>
              <a:r>
                <a:rPr lang="en-US" sz="1600" b="0" i="0" u="none" strike="noStrike" cap="none" dirty="0">
                  <a:solidFill>
                    <a:schemeClr val="accent2"/>
                  </a:solidFill>
                  <a:latin typeface="Space Grotesk" pitchFamily="2" charset="0"/>
                  <a:cs typeface="Space Grotesk" pitchFamily="2" charset="0"/>
                  <a:sym typeface="Arial"/>
                </a:rPr>
                <a:t>order1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“value”: “</a:t>
              </a:r>
              <a:r>
                <a:rPr lang="en-US" sz="1600" b="0" i="0" u="none" strike="noStrike" cap="none" dirty="0">
                  <a:solidFill>
                    <a:schemeClr val="accent2"/>
                  </a:solidFill>
                  <a:latin typeface="Space Grotesk" pitchFamily="2" charset="0"/>
                  <a:cs typeface="Space Grotesk" pitchFamily="2" charset="0"/>
                  <a:sym typeface="Arial"/>
                </a:rPr>
                <a:t>{</a:t>
              </a:r>
              <a:r>
                <a:rPr lang="en-US" sz="1600" b="0" i="0" u="none" strike="noStrike" cap="none" dirty="0" err="1">
                  <a:solidFill>
                    <a:schemeClr val="accent2"/>
                  </a:solidFill>
                  <a:latin typeface="Space Grotesk" pitchFamily="2" charset="0"/>
                  <a:cs typeface="Space Grotesk" pitchFamily="2" charset="0"/>
                  <a:sym typeface="Arial"/>
                </a:rPr>
                <a:t>orderId</a:t>
              </a:r>
              <a:r>
                <a:rPr lang="en-US" sz="1600" b="0" i="0" u="none" strike="noStrike" cap="none" dirty="0">
                  <a:solidFill>
                    <a:schemeClr val="accent2"/>
                  </a:solidFill>
                  <a:latin typeface="Space Grotesk" pitchFamily="2" charset="0"/>
                  <a:cs typeface="Space Grotesk" pitchFamily="2" charset="0"/>
                  <a:sym typeface="Arial"/>
                </a:rPr>
                <a:t>: 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.NET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3086763" y="2027505"/>
            <a:ext cx="6591741" cy="3539430"/>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SaveStateAsync</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DAPR_STORE_NAME,</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GetStateAsync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DAPR_STORE_NAME,</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DeleteStateAsync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DAPR_STORE_NAME,</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2263516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0F90683C-D081-521C-FFCF-954A0FC9EA80}"/>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0E522BB2-9A5F-0C2D-30FB-586F40A7A17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A9767503-2B5C-299E-AA5A-FCD5AF8A68D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Python SDK</a:t>
            </a:r>
            <a:endParaRPr dirty="0"/>
          </a:p>
        </p:txBody>
      </p:sp>
      <p:sp>
        <p:nvSpPr>
          <p:cNvPr id="3" name="TextBox 2">
            <a:extLst>
              <a:ext uri="{FF2B5EF4-FFF2-40B4-BE49-F238E27FC236}">
                <a16:creationId xmlns:a16="http://schemas.microsoft.com/office/drawing/2014/main" id="{31BBC0AB-8ACE-853C-449B-381B3023C0C8}"/>
              </a:ext>
            </a:extLst>
          </p:cNvPr>
          <p:cNvSpPr txBox="1"/>
          <p:nvPr/>
        </p:nvSpPr>
        <p:spPr>
          <a:xfrm>
            <a:off x="1755176" y="2475890"/>
            <a:ext cx="8912824" cy="2062103"/>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client.save_state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str</a:t>
            </a:r>
            <a:r>
              <a:rPr lang="en-US" sz="1600" b="1" dirty="0">
                <a:solidFill>
                  <a:srgbClr val="1F2328"/>
                </a:solidFill>
                <a:effectLst/>
                <a:latin typeface="Courier New" panose="02070309020205020404" pitchFamily="49" charset="0"/>
                <a:cs typeface="Courier New" panose="02070309020205020404" pitchFamily="49" charset="0"/>
              </a:rPr>
              <a:t>(order))</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client.delete_state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3542708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486400" y="2321695"/>
            <a:ext cx="6444343"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JavaScript or Go</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17082041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77327" y="2770894"/>
            <a:ext cx="10640412"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BE8C4CBC-6C23-17A6-E653-C2C25AF49E47}"/>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FBE25711-DA0A-2ED0-701F-D935A92DC05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Python SDK </a:t>
            </a:r>
            <a:endParaRPr dirty="0"/>
          </a:p>
        </p:txBody>
      </p:sp>
      <p:pic>
        <p:nvPicPr>
          <p:cNvPr id="927" name="Google Shape;927;p65">
            <a:extLst>
              <a:ext uri="{FF2B5EF4-FFF2-40B4-BE49-F238E27FC236}">
                <a16:creationId xmlns:a16="http://schemas.microsoft.com/office/drawing/2014/main" id="{291F3ECB-19B4-28DC-641D-B4658F665B5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50454A4A-D8E5-D8F7-57E1-19C108BF67F4}"/>
              </a:ext>
            </a:extLst>
          </p:cNvPr>
          <p:cNvSpPr txBox="1"/>
          <p:nvPr/>
        </p:nvSpPr>
        <p:spPr>
          <a:xfrm>
            <a:off x="1578093" y="2784146"/>
            <a:ext cx="8851368" cy="1538883"/>
          </a:xfrm>
          <a:prstGeom prst="rect">
            <a:avLst/>
          </a:prstGeom>
          <a:noFill/>
        </p:spPr>
        <p:txBody>
          <a:bodyPr wrap="square">
            <a:spAutoFit/>
          </a:bodyPr>
          <a:lstStyle/>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ctivity1</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workflow_input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ctivity2</a:t>
            </a:r>
            <a:r>
              <a:rPr lang="en-US" sz="1600" b="1" dirty="0">
                <a:solidFill>
                  <a:srgbClr val="1F2328"/>
                </a:solidFill>
                <a:effectLst/>
                <a:latin typeface="Courier New" panose="02070309020205020404" pitchFamily="49" charset="0"/>
                <a:cs typeface="Courier New" panose="02070309020205020404" pitchFamily="49" charset="0"/>
              </a:rPr>
              <a:t>, input=result1);</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ctivity3</a:t>
            </a:r>
            <a:r>
              <a:rPr lang="en-US" sz="1600" b="1" dirty="0">
                <a:solidFill>
                  <a:srgbClr val="1F2328"/>
                </a:solidFill>
                <a:effectLst/>
                <a:latin typeface="Courier New" panose="02070309020205020404" pitchFamily="49" charset="0"/>
                <a:cs typeface="Courier New" panose="02070309020205020404" pitchFamily="49" charset="0"/>
              </a:rPr>
              <a:t>, input=result2);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20750397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Prepare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0136A23A-33F6-3316-4317-179038E756DA}"/>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20F467FB-546A-EE7C-0FC2-4339012E97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Python SDK</a:t>
            </a:r>
            <a:endParaRPr dirty="0"/>
          </a:p>
        </p:txBody>
      </p:sp>
      <p:pic>
        <p:nvPicPr>
          <p:cNvPr id="943" name="Google Shape;943;p66">
            <a:extLst>
              <a:ext uri="{FF2B5EF4-FFF2-40B4-BE49-F238E27FC236}">
                <a16:creationId xmlns:a16="http://schemas.microsoft.com/office/drawing/2014/main" id="{16D0B195-6D2A-36FB-6D87-21B62821ADF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D5016255-8780-1231-48BB-9E93AA0B7DBB}"/>
              </a:ext>
            </a:extLst>
          </p:cNvPr>
          <p:cNvSpPr txBox="1"/>
          <p:nvPr/>
        </p:nvSpPr>
        <p:spPr>
          <a:xfrm>
            <a:off x="591053" y="1903172"/>
            <a:ext cx="11009894" cy="3539430"/>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work_batch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a:t>
            </a:r>
            <a:r>
              <a:rPr lang="en-US" sz="1600" b="1" dirty="0" err="1">
                <a:solidFill>
                  <a:srgbClr val="0A3069"/>
                </a:solidFill>
                <a:effectLst/>
                <a:latin typeface="Courier New" panose="02070309020205020404" pitchFamily="49" charset="0"/>
                <a:cs typeface="Courier New" panose="02070309020205020404" pitchFamily="49" charset="0"/>
              </a:rPr>
              <a:t>et_work_batch</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a:t>
            </a:r>
            <a:r>
              <a:rPr lang="en-US" sz="1600" b="1" dirty="0" err="1">
                <a:solidFill>
                  <a:srgbClr val="0A3069"/>
                </a:solidFill>
                <a:effectLst/>
                <a:latin typeface="Courier New" panose="02070309020205020404" pitchFamily="49" charset="0"/>
                <a:cs typeface="Courier New" panose="02070309020205020404" pitchFamily="49" charset="0"/>
              </a:rPr>
              <a:t>_input</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process_work_item</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work_batch</a:t>
            </a:r>
            <a:endParaRPr lang="en-US" sz="1600" b="1" dirty="0">
              <a:solidFill>
                <a:srgbClr val="1F2328"/>
              </a:solidFill>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outputs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 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process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total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7030A0"/>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(outputs);</a:t>
            </a:r>
          </a:p>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process_results</a:t>
            </a:r>
            <a:r>
              <a:rPr lang="en-US" sz="1600" b="1" dirty="0">
                <a:solidFill>
                  <a:srgbClr val="1F2328"/>
                </a:solidFill>
                <a:effectLst/>
                <a:latin typeface="Courier New" panose="02070309020205020404" pitchFamily="49" charset="0"/>
                <a:cs typeface="Courier New" panose="02070309020205020404" pitchFamily="49" charset="0"/>
              </a:rPr>
              <a:t>, input=total);</a:t>
            </a:r>
          </a:p>
        </p:txBody>
      </p:sp>
    </p:spTree>
    <p:extLst>
      <p:ext uri="{BB962C8B-B14F-4D97-AF65-F5344CB8AC3E}">
        <p14:creationId xmlns:p14="http://schemas.microsoft.com/office/powerpoint/2010/main" val="10475028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C713D746-D33C-A700-ACE1-540E88F54D84}"/>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CE19EE1C-F033-EED8-4F8C-D0A987A8AFF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Python SDK</a:t>
            </a:r>
            <a:endParaRPr dirty="0"/>
          </a:p>
        </p:txBody>
      </p:sp>
      <p:pic>
        <p:nvPicPr>
          <p:cNvPr id="961" name="Google Shape;961;p67">
            <a:extLst>
              <a:ext uri="{FF2B5EF4-FFF2-40B4-BE49-F238E27FC236}">
                <a16:creationId xmlns:a16="http://schemas.microsoft.com/office/drawing/2014/main" id="{D3832BC3-F024-1653-4B94-1D86F1D70C2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C44C2D77-584C-B9EA-BE63-89ACCC176C56}"/>
              </a:ext>
            </a:extLst>
          </p:cNvPr>
          <p:cNvSpPr txBox="1"/>
          <p:nvPr/>
        </p:nvSpPr>
        <p:spPr>
          <a:xfrm>
            <a:off x="1082260" y="1487344"/>
            <a:ext cx="10787270" cy="4278094"/>
          </a:xfrm>
          <a:prstGeom prst="rect">
            <a:avLst/>
          </a:prstGeom>
          <a:noFill/>
        </p:spPr>
        <p:txBody>
          <a:bodyPr wrap="square">
            <a:spAutoFit/>
          </a:bodyPr>
          <a:lstStyle/>
          <a:p>
            <a:r>
              <a:rPr lang="en-US" sz="1600" b="1" dirty="0">
                <a:solidFill>
                  <a:schemeClr val="tx1"/>
                </a:solidFill>
                <a:effectLst/>
                <a:latin typeface="Courier New" panose="02070309020205020404" pitchFamily="49" charset="0"/>
                <a:cs typeface="Courier New" panose="02070309020205020404" pitchFamily="49" charset="0"/>
              </a:rPr>
              <a:t>status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get_status</a:t>
            </a:r>
            <a:r>
              <a:rPr lang="en-US" sz="1600" b="1" dirty="0">
                <a:solidFill>
                  <a:schemeClr val="tx1"/>
                </a:solidFill>
                <a:effectLst/>
                <a:latin typeface="Courier New" panose="02070309020205020404" pitchFamily="49" charset="0"/>
                <a:cs typeface="Courier New" panose="02070309020205020404" pitchFamily="49" charset="0"/>
              </a:rPr>
              <a:t>, input=job)</a:t>
            </a: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not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.is_replaying</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print(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{status}.")</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status == 'healthy':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True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60</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less frequently when healthy</a:t>
            </a:r>
          </a:p>
          <a:p>
            <a:r>
              <a:rPr lang="en-US" sz="1600" b="1" dirty="0">
                <a:solidFill>
                  <a:srgbClr val="C00000"/>
                </a:solidFill>
                <a:effectLst/>
                <a:latin typeface="Courier New" panose="02070309020205020404" pitchFamily="49" charset="0"/>
                <a:cs typeface="Courier New" panose="02070309020205020404" pitchFamily="49" charset="0"/>
              </a:rPr>
              <a:t>else</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False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send_alert</a:t>
            </a:r>
            <a:r>
              <a:rPr lang="en-US" sz="1600" b="1" dirty="0">
                <a:solidFill>
                  <a:schemeClr val="tx1"/>
                </a:solidFill>
                <a:effectLst/>
                <a:latin typeface="Courier New" panose="02070309020205020404" pitchFamily="49" charset="0"/>
                <a:cs typeface="Courier New" panose="02070309020205020404" pitchFamily="49" charset="0"/>
              </a:rPr>
              <a:t>, input=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unhealthy!")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5</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more frequently when unhealthy</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fire_at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chemeClr val="tx1"/>
                </a:solidFill>
                <a:effectLst/>
                <a:latin typeface="Courier New" panose="02070309020205020404" pitchFamily="49" charset="0"/>
                <a:cs typeface="Courier New" panose="02070309020205020404" pitchFamily="49" charset="0"/>
              </a:rPr>
              <a:t>(seconds=</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chemeClr val="tx1"/>
                </a:solidFill>
                <a:effectLst/>
                <a:latin typeface="Courier New" panose="02070309020205020404" pitchFamily="49" charset="0"/>
                <a:cs typeface="Courier New" panose="02070309020205020404" pitchFamily="49" charset="0"/>
              </a:rPr>
              <a:t># restart from the beginning with a new </a:t>
            </a:r>
            <a:r>
              <a:rPr lang="en-US" sz="1600" b="1" dirty="0" err="1">
                <a:solidFill>
                  <a:schemeClr val="tx1"/>
                </a:solidFill>
                <a:effectLst/>
                <a:latin typeface="Courier New" panose="02070309020205020404" pitchFamily="49" charset="0"/>
                <a:cs typeface="Courier New" panose="02070309020205020404" pitchFamily="49" charset="0"/>
              </a:rPr>
              <a:t>JobStatus</a:t>
            </a:r>
            <a:r>
              <a:rPr lang="en-US" sz="1600" b="1" dirty="0">
                <a:solidFill>
                  <a:schemeClr val="tx1"/>
                </a:solidFill>
                <a:effectLst/>
                <a:latin typeface="Courier New" panose="02070309020205020404" pitchFamily="49" charset="0"/>
                <a:cs typeface="Courier New" panose="02070309020205020404" pitchFamily="49" charset="0"/>
              </a:rPr>
              <a:t> input</a:t>
            </a:r>
          </a:p>
          <a:p>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continue_as_new</a:t>
            </a:r>
            <a:r>
              <a:rPr lang="en-US" sz="1600" b="1" dirty="0">
                <a:solidFill>
                  <a:schemeClr val="tx1"/>
                </a:solidFill>
                <a:effectLst/>
                <a:latin typeface="Courier New" panose="02070309020205020404" pitchFamily="49" charset="0"/>
                <a:cs typeface="Courier New" panose="02070309020205020404" pitchFamily="49" charset="0"/>
              </a:rPr>
              <a:t>(job)</a:t>
            </a:r>
          </a:p>
        </p:txBody>
      </p:sp>
    </p:spTree>
    <p:extLst>
      <p:ext uri="{BB962C8B-B14F-4D97-AF65-F5344CB8AC3E}">
        <p14:creationId xmlns:p14="http://schemas.microsoft.com/office/powerpoint/2010/main" val="3975300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1F4B7687-9025-AA2E-E3F2-7DEBEBA378F1}"/>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3FC1FC1F-B44B-FD9B-97E4-E51811B51CA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Python SDK</a:t>
            </a:r>
            <a:endParaRPr dirty="0"/>
          </a:p>
        </p:txBody>
      </p:sp>
      <p:pic>
        <p:nvPicPr>
          <p:cNvPr id="980" name="Google Shape;980;p68">
            <a:extLst>
              <a:ext uri="{FF2B5EF4-FFF2-40B4-BE49-F238E27FC236}">
                <a16:creationId xmlns:a16="http://schemas.microsoft.com/office/drawing/2014/main" id="{5004FBC2-6D4A-81E9-F5B4-08B7BAAE27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6155DA95-6CCE-4023-697C-2FD3923C77B0}"/>
              </a:ext>
            </a:extLst>
          </p:cNvPr>
          <p:cNvSpPr txBox="1"/>
          <p:nvPr/>
        </p:nvSpPr>
        <p:spPr>
          <a:xfrm>
            <a:off x="1379356" y="1543042"/>
            <a:ext cx="9760173"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c</a:t>
            </a:r>
            <a:r>
              <a:rPr lang="en-US" sz="1600" b="1" dirty="0" err="1">
                <a:solidFill>
                  <a:srgbClr val="0070C0"/>
                </a:solidFill>
                <a:effectLst/>
                <a:latin typeface="Courier New" panose="02070309020205020404" pitchFamily="49" charset="0"/>
                <a:cs typeface="Courier New" panose="02070309020205020404" pitchFamily="49" charset="0"/>
              </a:rPr>
              <a:t>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request_approval</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a:solidFill>
                  <a:schemeClr val="tx1"/>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approval_event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wait_for_external_event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t>
            </a:r>
            <a:r>
              <a:rPr lang="en-US" sz="1600" b="1" dirty="0" err="1">
                <a:solidFill>
                  <a:srgbClr val="0A3069"/>
                </a:solidFill>
                <a:effectLst/>
                <a:latin typeface="Courier New" panose="02070309020205020404" pitchFamily="49" charset="0"/>
                <a:cs typeface="Courier New" panose="02070309020205020404" pitchFamily="49" charset="0"/>
              </a:rPr>
              <a:t>anager_approval</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err="1">
                <a:solidFill>
                  <a:srgbClr val="1F2328"/>
                </a:solidFill>
                <a:effectLst/>
                <a:latin typeface="Courier New" panose="02070309020205020404" pitchFamily="49" charset="0"/>
                <a:cs typeface="Courier New" panose="02070309020205020404" pitchFamily="49" charset="0"/>
              </a:rPr>
              <a:t>timeout_event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rgbClr val="1F2328"/>
                </a:solidFill>
                <a:effectLst/>
                <a:latin typeface="Courier New" panose="02070309020205020404" pitchFamily="49" charset="0"/>
                <a:cs typeface="Courier New" panose="02070309020205020404" pitchFamily="49" charset="0"/>
              </a:rPr>
              <a:t>(days=3)</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winner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when_any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timeout_event</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winner</a:t>
            </a:r>
            <a:r>
              <a:rPr lang="en-US" sz="1600" b="1" dirty="0">
                <a:solidFill>
                  <a:srgbClr val="1F2328"/>
                </a:solidFill>
                <a:latin typeface="Courier New" panose="02070309020205020404" pitchFamily="49" charset="0"/>
                <a:cs typeface="Courier New" panose="02070309020205020404" pitchFamily="49" charset="0"/>
              </a:rPr>
              <a:t> == </a:t>
            </a:r>
            <a:r>
              <a:rPr lang="en-US" sz="1600" b="1" dirty="0" err="1">
                <a:solidFill>
                  <a:srgbClr val="1F2328"/>
                </a:solidFill>
                <a:latin typeface="Courier New" panose="02070309020205020404" pitchFamily="49" charset="0"/>
                <a:cs typeface="Courier New" panose="02070309020205020404" pitchFamily="49" charset="0"/>
              </a:rPr>
              <a:t>timeout_event</a:t>
            </a:r>
            <a:r>
              <a:rPr lang="en-US" sz="1600" b="1" dirty="0">
                <a:solidFill>
                  <a:srgbClr val="1F2328"/>
                </a:solidFill>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‘Cancelled’;</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err="1">
                <a:solidFill>
                  <a:schemeClr val="tx1"/>
                </a:solidFill>
                <a:effectLst/>
                <a:latin typeface="Courier New" panose="02070309020205020404" pitchFamily="49" charset="0"/>
                <a:cs typeface="Courier New" panose="02070309020205020404" pitchFamily="49" charset="0"/>
              </a:rPr>
              <a:t>approval_details</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err="1">
                <a:solidFill>
                  <a:srgbClr val="7030A0"/>
                </a:solidFill>
                <a:effectLst/>
                <a:latin typeface="Courier New" panose="02070309020205020404" pitchFamily="49" charset="0"/>
                <a:cs typeface="Courier New" panose="02070309020205020404" pitchFamily="49" charset="0"/>
              </a:rPr>
              <a:t>Approval</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from_dict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err="1">
                <a:solidFill>
                  <a:srgbClr val="0070C0"/>
                </a:solidFill>
                <a:effectLst/>
                <a:latin typeface="Courier New" panose="02070309020205020404" pitchFamily="49" charset="0"/>
                <a:cs typeface="Courier New" panose="02070309020205020404" pitchFamily="49" charset="0"/>
              </a:rPr>
              <a:t>get_result</a:t>
            </a:r>
            <a:r>
              <a:rPr lang="en-US" sz="1600" b="1" dirty="0">
                <a:solidFill>
                  <a:schemeClr val="tx1"/>
                </a:solidFill>
                <a:effectLst/>
                <a:latin typeface="Courier New" panose="02070309020205020404" pitchFamily="49" charset="0"/>
                <a:cs typeface="Courier New" panose="02070309020205020404" pitchFamily="49" charset="0"/>
              </a:rPr>
              <a:t>())</a:t>
            </a:r>
            <a:endParaRPr lang="en-US" sz="1600" b="1" dirty="0">
              <a:solidFill>
                <a:schemeClr val="tx1"/>
              </a:solidFill>
              <a:latin typeface="Courier New" panose="02070309020205020404" pitchFamily="49" charset="0"/>
              <a:cs typeface="Courier New" panose="02070309020205020404" pitchFamily="49" charset="0"/>
            </a:endParaRP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approval_details.isApproved</a:t>
            </a:r>
            <a:r>
              <a:rPr lang="en-US" sz="1600" b="1" dirty="0">
                <a:solidFill>
                  <a:schemeClr val="tx1"/>
                </a:solidFill>
                <a:effectLst/>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order_expensive_item</a:t>
            </a:r>
            <a:r>
              <a:rPr lang="en-US" sz="1600" b="1" dirty="0">
                <a:solidFill>
                  <a:schemeClr val="tx1"/>
                </a:solidFill>
                <a:effectLst/>
                <a:latin typeface="Courier New" panose="02070309020205020404" pitchFamily="49" charset="0"/>
                <a:cs typeface="Courier New" panose="02070309020205020404" pitchFamily="49" charset="0"/>
              </a:rPr>
              <a:t>, input=order)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00000"/>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return </a:t>
            </a:r>
            <a:r>
              <a:rPr lang="en-US" sz="1600" b="1" dirty="0">
                <a:solidFill>
                  <a:schemeClr val="tx1"/>
                </a:solidFill>
                <a:effectLst/>
                <a:latin typeface="Courier New" panose="02070309020205020404" pitchFamily="49" charset="0"/>
                <a:cs typeface="Courier New" panose="02070309020205020404" pitchFamily="49" charset="0"/>
              </a:rPr>
              <a:t>‘Rejected’</a:t>
            </a:r>
          </a:p>
          <a:p>
            <a:endParaRPr lang="en-US" sz="1600" b="1" dirty="0">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34865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a:t>
            </a:r>
            <a:endParaRPr dirty="0"/>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1944249" y="5966599"/>
            <a:ext cx="7102982" cy="307777"/>
          </a:xfrm>
          <a:prstGeom prst="rect">
            <a:avLst/>
          </a:prstGeom>
          <a:noFill/>
        </p:spPr>
        <p:txBody>
          <a:bodyPr wrap="square">
            <a:spAutoFit/>
          </a:bodyPr>
          <a:lstStyle/>
          <a:p>
            <a:pPr marL="0" marR="0" lvl="0" indent="0" algn="ctr"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0F55825B-605C-5C9D-8A33-C90BD661EB60}"/>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6B69C6AE-B51E-3F62-3064-D1E65396B40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management with HTTP API</a:t>
            </a:r>
            <a:endParaRPr dirty="0"/>
          </a:p>
        </p:txBody>
      </p:sp>
      <p:pic>
        <p:nvPicPr>
          <p:cNvPr id="980" name="Google Shape;980;p68">
            <a:extLst>
              <a:ext uri="{FF2B5EF4-FFF2-40B4-BE49-F238E27FC236}">
                <a16:creationId xmlns:a16="http://schemas.microsoft.com/office/drawing/2014/main" id="{56589A56-3AC5-117C-EBC1-4A3BAB758D5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BE889F2D-7220-B3DE-C280-42F2D09BED8B}"/>
              </a:ext>
            </a:extLst>
          </p:cNvPr>
          <p:cNvSpPr txBox="1"/>
          <p:nvPr/>
        </p:nvSpPr>
        <p:spPr>
          <a:xfrm>
            <a:off x="1241285" y="1855283"/>
            <a:ext cx="9250018"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NL"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workflowName</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start</a:t>
            </a:r>
            <a:b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b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[?instanceID=&lt;instanceID&gt;]</a:t>
            </a:r>
            <a:r>
              <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sp>
        <p:nvSpPr>
          <p:cNvPr id="3" name="Rectangle 2">
            <a:extLst>
              <a:ext uri="{FF2B5EF4-FFF2-40B4-BE49-F238E27FC236}">
                <a16:creationId xmlns:a16="http://schemas.microsoft.com/office/drawing/2014/main" id="{43174265-F22C-4AF0-C039-74F92243C9CC}"/>
              </a:ext>
            </a:extLst>
          </p:cNvPr>
          <p:cNvSpPr>
            <a:spLocks noChangeArrowheads="1"/>
          </p:cNvSpPr>
          <p:nvPr/>
        </p:nvSpPr>
        <p:spPr bwMode="auto">
          <a:xfrm>
            <a:off x="152400" y="2425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L" altLang="en-NL"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3EB51F91-AEF6-0ADB-1AF8-E41BC1473617}"/>
              </a:ext>
            </a:extLst>
          </p:cNvPr>
          <p:cNvSpPr txBox="1"/>
          <p:nvPr/>
        </p:nvSpPr>
        <p:spPr>
          <a:xfrm>
            <a:off x="1241286" y="3411988"/>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suspend</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9FE6B2B4-1F90-3C5A-5BF9-2B556622C817}"/>
              </a:ext>
            </a:extLst>
          </p:cNvPr>
          <p:cNvSpPr txBox="1"/>
          <p:nvPr/>
        </p:nvSpPr>
        <p:spPr>
          <a:xfrm>
            <a:off x="1241286" y="472247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terminate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7" name="TextBox 6">
            <a:extLst>
              <a:ext uri="{FF2B5EF4-FFF2-40B4-BE49-F238E27FC236}">
                <a16:creationId xmlns:a16="http://schemas.microsoft.com/office/drawing/2014/main" id="{E43DD9F0-4506-E715-0918-E18A5724BFEE}"/>
              </a:ext>
            </a:extLst>
          </p:cNvPr>
          <p:cNvSpPr txBox="1"/>
          <p:nvPr/>
        </p:nvSpPr>
        <p:spPr>
          <a:xfrm>
            <a:off x="1241285" y="4067230"/>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resume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A1903766-44FE-4443-9092-00579D80C001}"/>
              </a:ext>
            </a:extLst>
          </p:cNvPr>
          <p:cNvSpPr txBox="1"/>
          <p:nvPr/>
        </p:nvSpPr>
        <p:spPr>
          <a:xfrm>
            <a:off x="1241285" y="537771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purge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9" name="TextBox 8">
            <a:extLst>
              <a:ext uri="{FF2B5EF4-FFF2-40B4-BE49-F238E27FC236}">
                <a16:creationId xmlns:a16="http://schemas.microsoft.com/office/drawing/2014/main" id="{D04128C4-6C5E-4D0A-589F-02BA1EFAE09A}"/>
              </a:ext>
            </a:extLst>
          </p:cNvPr>
          <p:cNvSpPr txBox="1"/>
          <p:nvPr/>
        </p:nvSpPr>
        <p:spPr>
          <a:xfrm>
            <a:off x="1241285" y="2756746"/>
            <a:ext cx="9250018"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GET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6856200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“data”: “</a:t>
              </a:r>
              <a:r>
                <a:rPr lang="en-US" sz="1600" b="0" i="0" u="none" strike="noStrike" cap="none" dirty="0">
                  <a:solidFill>
                    <a:schemeClr val="accent2"/>
                  </a:solidFill>
                  <a:latin typeface="Space Grotesk" pitchFamily="2" charset="0"/>
                  <a:cs typeface="Space Grotesk" pitchFamily="2" charset="0"/>
                  <a:sym typeface="Arial"/>
                </a:rPr>
                <a:t>Hello World!</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.NET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713915" y="1913884"/>
            <a:ext cx="8940833" cy="3785652"/>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$"insert into orders (</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 customer, price) values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Customer</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Price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command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Dictionary&lt;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0A3069"/>
                </a:solidFill>
                <a:effectLst/>
                <a:latin typeface="Courier New" panose="02070309020205020404" pitchFamily="49" charset="0"/>
                <a:cs typeface="Courier New" panose="02070309020205020404" pitchFamily="49" charset="0"/>
              </a:rPr>
              <a:t>sql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sqlText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6E7781"/>
              </a:solidFill>
              <a:effectLst/>
              <a:latin typeface="Courier New" panose="02070309020205020404" pitchFamily="49" charset="0"/>
              <a:cs typeface="Courier New" panose="02070309020205020404" pitchFamily="49" charset="0"/>
            </a:endParaRPr>
          </a:p>
          <a:p>
            <a:pPr>
              <a:buNone/>
            </a:pPr>
            <a:r>
              <a:rPr lang="en-US" sz="1600" b="1" dirty="0">
                <a:solidFill>
                  <a:srgbClr val="6E7781"/>
                </a:solidFill>
                <a:effectLst/>
                <a:latin typeface="Courier New" panose="02070309020205020404" pitchFamily="49" charset="0"/>
                <a:cs typeface="Courier New" panose="02070309020205020404" pitchFamily="49" charset="0"/>
              </a:rPr>
              <a:t>// Insert order using Dapr output binding via Dapr Client SDK</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InvokeBindingAsync</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bindingName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sqlBindingName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operation: </a:t>
            </a:r>
            <a:r>
              <a:rPr lang="en-US" sz="1600" b="1" dirty="0">
                <a:solidFill>
                  <a:srgbClr val="0A3069"/>
                </a:solidFill>
                <a:effectLst/>
                <a:latin typeface="Courier New" panose="02070309020205020404" pitchFamily="49" charset="0"/>
                <a:cs typeface="Courier New" panose="02070309020205020404" pitchFamily="49" charset="0"/>
              </a:rPr>
              <a:t>"exec"</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data: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metadata: command);</a:t>
            </a:r>
          </a:p>
          <a:p>
            <a:r>
              <a:rPr lang="en-US" sz="1600" b="1" dirty="0">
                <a:solidFill>
                  <a:srgbClr val="1F2328"/>
                </a:solidFill>
                <a:effectLst/>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9319728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1C3FA52E-0B13-8340-588E-FDF66A35960C}"/>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7A6AB2E7-A822-F807-DC61-E986DC6B77D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95AAACA-9040-F1BD-F94E-6FD631CA365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Python SDK</a:t>
            </a:r>
            <a:endParaRPr dirty="0"/>
          </a:p>
        </p:txBody>
      </p:sp>
      <p:sp>
        <p:nvSpPr>
          <p:cNvPr id="3" name="TextBox 2">
            <a:extLst>
              <a:ext uri="{FF2B5EF4-FFF2-40B4-BE49-F238E27FC236}">
                <a16:creationId xmlns:a16="http://schemas.microsoft.com/office/drawing/2014/main" id="{DED95783-5C03-3E1F-971E-1322964DF1E0}"/>
              </a:ext>
            </a:extLst>
          </p:cNvPr>
          <p:cNvSpPr txBox="1"/>
          <p:nvPr/>
        </p:nvSpPr>
        <p:spPr>
          <a:xfrm>
            <a:off x="1625583" y="2028616"/>
            <a:ext cx="8940833" cy="2800767"/>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d:</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sqlCmd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insert into </a:t>
            </a:r>
            <a:r>
              <a:rPr lang="en-US" sz="1600" b="1" dirty="0">
                <a:solidFill>
                  <a:srgbClr val="1F2328"/>
                </a:solidFill>
                <a:effectLst/>
                <a:latin typeface="Courier New" panose="02070309020205020404" pitchFamily="49" charset="0"/>
                <a:cs typeface="Courier New" panose="02070309020205020404" pitchFamily="49" charset="0"/>
              </a:rPr>
              <a:t>orders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 customer, price) </a:t>
            </a:r>
            <a:r>
              <a:rPr lang="en-US" sz="1600" b="1" dirty="0">
                <a:solidFill>
                  <a:srgbClr val="0550AE"/>
                </a:solidFill>
                <a:effectLst/>
                <a:latin typeface="Courier New" panose="02070309020205020404" pitchFamily="49" charset="0"/>
                <a:cs typeface="Courier New" panose="02070309020205020404" pitchFamily="49" charset="0"/>
              </a:rPr>
              <a:t>values</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'customer'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'price’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payload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sql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sqlCmd</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6E7781"/>
                </a:solidFill>
                <a:effectLst/>
                <a:latin typeface="Courier New" panose="02070309020205020404" pitchFamily="49" charset="0"/>
                <a:cs typeface="Courier New" panose="02070309020205020404" pitchFamily="49" charset="0"/>
              </a:rPr>
              <a:t># Insert order using Dapr output binding via Dapr Client SDK</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resp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d.invoke_binding</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binding_name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sql_binding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operation</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'exec'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binding_metadata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payload,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470855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latin typeface="Space Grotesk" pitchFamily="2" charset="0"/>
              <a:cs typeface="Space Grotesk" pitchFamily="2" charset="0"/>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myvault/</a:t>
            </a:r>
            <a:r>
              <a:rPr lang="en-US" sz="1600" b="0" i="0" u="none" strike="noStrike" cap="none" dirty="0">
                <a:solidFill>
                  <a:schemeClr val="accent3"/>
                </a:solidFill>
                <a:latin typeface="Space Grotesk" pitchFamily="2" charset="0"/>
                <a:cs typeface="Space Grotesk" pitchFamily="2" charset="0"/>
                <a:sym typeface="Arial"/>
              </a:rPr>
              <a:t>mysecret</a:t>
            </a:r>
            <a:endParaRPr sz="1600" b="0" i="0" u="none" strike="noStrike" cap="none" dirty="0">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3"/>
                </a:solidFill>
                <a:latin typeface="Space Grotesk" pitchFamily="2" charset="0"/>
                <a:cs typeface="Space Grotesk" pitchFamily="2" charset="0"/>
                <a:sym typeface="Arial"/>
              </a:rPr>
              <a:t>mysecret</a:t>
            </a: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2"/>
                </a:solidFill>
                <a:latin typeface="Space Grotesk" pitchFamily="2" charset="0"/>
                <a:cs typeface="Space Grotesk" pitchFamily="2" charset="0"/>
                <a:sym typeface="Arial"/>
              </a:rPr>
              <a:t>secretvalue</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.NET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276627" y="2790138"/>
            <a:ext cx="9221352" cy="1569660"/>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localsecretstore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"secret"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CF222E"/>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secret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GetSecretAsync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FBD42501-DC10-7AB8-159F-2E64B3847C6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E0E4592A-74D1-FA11-1865-E39F16A9AF8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DE6A5C6C-D425-DFB9-2930-B018645554F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Python SDK</a:t>
            </a:r>
            <a:endParaRPr dirty="0"/>
          </a:p>
        </p:txBody>
      </p:sp>
      <p:sp>
        <p:nvSpPr>
          <p:cNvPr id="3" name="TextBox 2">
            <a:extLst>
              <a:ext uri="{FF2B5EF4-FFF2-40B4-BE49-F238E27FC236}">
                <a16:creationId xmlns:a16="http://schemas.microsoft.com/office/drawing/2014/main" id="{11742BAE-3C26-B6DB-9FA8-A8DBB488EB2C}"/>
              </a:ext>
            </a:extLst>
          </p:cNvPr>
          <p:cNvSpPr txBox="1"/>
          <p:nvPr/>
        </p:nvSpPr>
        <p:spPr>
          <a:xfrm>
            <a:off x="1232451" y="2882904"/>
            <a:ext cx="10619409" cy="1323439"/>
          </a:xfrm>
          <a:prstGeom prst="rect">
            <a:avLst/>
          </a:prstGeom>
          <a:noFill/>
        </p:spPr>
        <p:txBody>
          <a:bodyPr wrap="square">
            <a:spAutoFit/>
          </a:bodyPr>
          <a:lstStyle/>
          <a:p>
            <a:pPr>
              <a:buNone/>
            </a:pP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localsecretstore</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'secret’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secret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client.get_secret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700902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.NET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25994" y="2041675"/>
            <a:ext cx="9864436" cy="329320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configstore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CONFIGURATION_ITEMS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 </a:t>
            </a:r>
            <a:r>
              <a:rPr lang="en-US" sz="1600" b="1" dirty="0">
                <a:solidFill>
                  <a:srgbClr val="0A3069"/>
                </a:solidFill>
                <a:effectLst/>
                <a:latin typeface="Courier New" panose="02070309020205020404" pitchFamily="49" charset="0"/>
                <a:cs typeface="Courier New" panose="02070309020205020404" pitchFamily="49" charset="0"/>
              </a:rPr>
              <a:t>"orderId1"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"orderId2"</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var config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GetConfiguration</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CONFIGURATION_ITEMS);</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foreach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item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config</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Items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	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configItem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System</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Json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JsonSerializer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Serialize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item</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Value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7708DB46-A872-E9EF-E73D-051B2B2D9F63}"/>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F9741D11-E7EB-0836-34C3-C184FCE85FA3}"/>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8C6C59F5-0E9E-D120-348B-D65CDE04159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Python SDK</a:t>
            </a:r>
            <a:endParaRPr dirty="0"/>
          </a:p>
        </p:txBody>
      </p:sp>
      <p:sp>
        <p:nvSpPr>
          <p:cNvPr id="3" name="TextBox 2">
            <a:extLst>
              <a:ext uri="{FF2B5EF4-FFF2-40B4-BE49-F238E27FC236}">
                <a16:creationId xmlns:a16="http://schemas.microsoft.com/office/drawing/2014/main" id="{29B0A2DB-B9F0-F2DC-B582-F97DD79A02D9}"/>
              </a:ext>
            </a:extLst>
          </p:cNvPr>
          <p:cNvSpPr txBox="1"/>
          <p:nvPr/>
        </p:nvSpPr>
        <p:spPr>
          <a:xfrm>
            <a:off x="1125994" y="2041675"/>
            <a:ext cx="9864436" cy="2062103"/>
          </a:xfrm>
          <a:prstGeom prst="rect">
            <a:avLst/>
          </a:prstGeom>
          <a:noFill/>
        </p:spPr>
        <p:txBody>
          <a:bodyPr wrap="square">
            <a:spAutoFit/>
          </a:bodyPr>
          <a:lstStyle/>
          <a:p>
            <a:pPr>
              <a:buNone/>
            </a:pP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configstore</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0550AE"/>
                </a:solidFill>
                <a:effectLst/>
                <a:latin typeface="Courier New" panose="02070309020205020404" pitchFamily="49" charset="0"/>
                <a:cs typeface="Courier New" panose="02070309020205020404" pitchFamily="49" charset="0"/>
              </a:rPr>
              <a:t>CONFIGURATION_KEYS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'orderId2'</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key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CONFIGURATION_KEYS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resp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client.get_configuration</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[key], </a:t>
            </a:r>
            <a:r>
              <a:rPr lang="en-US" sz="1600" b="1" dirty="0" err="1">
                <a:solidFill>
                  <a:srgbClr val="953800"/>
                </a:solidFill>
                <a:effectLst/>
                <a:latin typeface="Courier New" panose="02070309020205020404" pitchFamily="49" charset="0"/>
                <a:cs typeface="Courier New" panose="02070309020205020404" pitchFamily="49" charset="0"/>
              </a:rPr>
              <a:t>config_metadata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print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CF222E"/>
                </a:solidFill>
                <a:effectLst/>
                <a:latin typeface="Courier New" panose="02070309020205020404" pitchFamily="49" charset="0"/>
                <a:cs typeface="Courier New" panose="02070309020205020404" pitchFamily="49" charset="0"/>
              </a:rPr>
              <a:t>f</a:t>
            </a:r>
            <a:r>
              <a:rPr lang="en-US" sz="1600" b="1" dirty="0" err="1">
                <a:solidFill>
                  <a:srgbClr val="0A3069"/>
                </a:solidFill>
                <a:effectLst/>
                <a:latin typeface="Courier New" panose="02070309020205020404" pitchFamily="49" charset="0"/>
                <a:cs typeface="Courier New" panose="02070309020205020404" pitchFamily="49" charset="0"/>
              </a:rPr>
              <a:t>"Configuration</a:t>
            </a:r>
            <a:r>
              <a:rPr lang="en-US" sz="1600" b="1" dirty="0">
                <a:solidFill>
                  <a:srgbClr val="0A3069"/>
                </a:solidFill>
                <a:effectLst/>
                <a:latin typeface="Courier New" panose="02070309020205020404" pitchFamily="49" charset="0"/>
                <a:cs typeface="Courier New" panose="02070309020205020404" pitchFamily="49" charset="0"/>
              </a:rPr>
              <a:t> for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resp.items</a:t>
            </a:r>
            <a:r>
              <a:rPr lang="en-US" sz="1600" b="1" dirty="0">
                <a:solidFill>
                  <a:srgbClr val="1F2328"/>
                </a:solidFill>
                <a:effectLst/>
                <a:latin typeface="Courier New" panose="02070309020205020404" pitchFamily="49" charset="0"/>
                <a:cs typeface="Courier New" panose="02070309020205020404" pitchFamily="49" charset="0"/>
              </a:rPr>
              <a:t>[key].value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flush</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6866160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13524</TotalTime>
  <Words>8032</Words>
  <Application>Microsoft Office PowerPoint</Application>
  <PresentationFormat>Widescreen</PresentationFormat>
  <Paragraphs>1453</Paragraphs>
  <Slides>175</Slides>
  <Notes>160</Notes>
  <HiddenSlides>27</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175</vt:i4>
      </vt:variant>
    </vt:vector>
  </HeadingPairs>
  <TitlesOfParts>
    <vt:vector size="183" baseType="lpstr">
      <vt:lpstr>Courier New</vt:lpstr>
      <vt:lpstr>Space Grotesk</vt:lpstr>
      <vt:lpstr>Arial</vt:lpstr>
      <vt:lpstr>Consolas</vt:lpstr>
      <vt:lpstr>Quattrocento Sans</vt:lpstr>
      <vt:lpstr>Space Grotesk Medium</vt:lpstr>
      <vt:lpstr>Space Grotesk Light</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 Application developer platform</vt:lpstr>
      <vt:lpstr>PowerPoint Presentation</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.NET</vt:lpstr>
      <vt:lpstr>Service Invocation in Python</vt:lpstr>
      <vt:lpstr>Service Invocation Demo</vt:lpstr>
      <vt:lpstr>Publish / Subscribe API</vt:lpstr>
      <vt:lpstr>Publish / Subscribe</vt:lpstr>
      <vt:lpstr>Publish / Subscribe</vt:lpstr>
      <vt:lpstr>Publish / Subscribe</vt:lpstr>
      <vt:lpstr>Publish / Subscribe Component</vt:lpstr>
      <vt:lpstr>Publish / Subscribe with .NET SDK</vt:lpstr>
      <vt:lpstr>Publish / Subscribe with Python SDK</vt:lpstr>
      <vt:lpstr>Publish / Subscribe with Python SDK</vt:lpstr>
      <vt:lpstr>Publish / Subscribe Demo</vt:lpstr>
      <vt:lpstr>State Management API (Key/Value)</vt:lpstr>
      <vt:lpstr>State Management</vt:lpstr>
      <vt:lpstr>State Management (Key/Value)</vt:lpstr>
      <vt:lpstr>State Management (Key/Value)</vt:lpstr>
      <vt:lpstr>State Management with .NET SDK</vt:lpstr>
      <vt:lpstr>State Management with Python SDK</vt:lpstr>
      <vt:lpstr>State Management (Key/Value) Demo</vt:lpstr>
      <vt:lpstr>Dapr Workflow</vt:lpstr>
      <vt:lpstr>Dapr Workflow</vt:lpstr>
      <vt:lpstr>Workflow example</vt:lpstr>
      <vt:lpstr>Task Chaining </vt:lpstr>
      <vt:lpstr>Task Chaining with with .NET SDK </vt:lpstr>
      <vt:lpstr>Task Chaining with with Python SDK </vt:lpstr>
      <vt:lpstr>Fan-out/Fan-in</vt:lpstr>
      <vt:lpstr>Fan-out/Fan-in with .NET SDK</vt:lpstr>
      <vt:lpstr>Fan-out/Fan-in with Python SDK</vt:lpstr>
      <vt:lpstr>Monitor</vt:lpstr>
      <vt:lpstr>Monitor with .NET SDK</vt:lpstr>
      <vt:lpstr>Monitor with Python SDK</vt:lpstr>
      <vt:lpstr>External System Interaction</vt:lpstr>
      <vt:lpstr>External System Interaction with .NET SDK</vt:lpstr>
      <vt:lpstr>External System Interaction with Python SDK</vt:lpstr>
      <vt:lpstr>Workflow Engine</vt:lpstr>
      <vt:lpstr>Workflow Engine built on Dapr Actors</vt:lpstr>
      <vt:lpstr>Workflow management with HTTP API</vt:lpstr>
      <vt:lpstr>Workflow Demo</vt:lpstr>
      <vt:lpstr>Bindings API</vt:lpstr>
      <vt:lpstr>Bindings</vt:lpstr>
      <vt:lpstr>Output Bindings</vt:lpstr>
      <vt:lpstr>Output Bindings with .NET SDK</vt:lpstr>
      <vt:lpstr>Output Bindings with Python SDK</vt:lpstr>
      <vt:lpstr>Input Bindings</vt:lpstr>
      <vt:lpstr>Input Bindings</vt:lpstr>
      <vt:lpstr>Input Bindings</vt:lpstr>
      <vt:lpstr>Bindings Demo</vt:lpstr>
      <vt:lpstr>Secrets Management API</vt:lpstr>
      <vt:lpstr>Secrets Management</vt:lpstr>
      <vt:lpstr>Secrets Management</vt:lpstr>
      <vt:lpstr>Secrets Management with .NET SDK</vt:lpstr>
      <vt:lpstr>Secrets Management with Python SDK</vt:lpstr>
      <vt:lpstr>Secrets Management Demo</vt:lpstr>
      <vt:lpstr>External Configuration API</vt:lpstr>
      <vt:lpstr>External configuration</vt:lpstr>
      <vt:lpstr>External Configuration</vt:lpstr>
      <vt:lpstr>External Configuration with .NET SDK</vt:lpstr>
      <vt:lpstr>External Configuration with Python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Jobs API</vt:lpstr>
      <vt:lpstr>Jobs</vt:lpstr>
      <vt:lpstr>Jobs</vt:lpstr>
      <vt:lpstr>Jobs with .NET SDK</vt:lpstr>
      <vt:lpstr>Jobs with .NET SDK</vt:lpstr>
      <vt:lpstr>Jobs Demo</vt:lpstr>
      <vt:lpstr>Conversation API</vt:lpstr>
      <vt:lpstr>LLM Conversation</vt:lpstr>
      <vt:lpstr>LLM Conversation</vt:lpstr>
      <vt:lpstr>LLM Conversation with .NET SDK</vt:lpstr>
      <vt:lpstr>LLM Conversation with Python SDK</vt:lpstr>
      <vt:lpstr>Conversation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Dapr Agents</vt:lpstr>
      <vt:lpstr>Dapr Agents</vt:lpstr>
      <vt:lpstr>Agent Interactions</vt:lpstr>
      <vt:lpstr>Dapr Agents</vt:lpstr>
      <vt:lpstr>ReAct flow</vt:lpstr>
      <vt:lpstr>Toolcall flow</vt:lpstr>
      <vt:lpstr>Leverage Dapr pub/sub &amp; workflow APIs</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52</cp:revision>
  <dcterms:created xsi:type="dcterms:W3CDTF">2023-07-25T15:46:21Z</dcterms:created>
  <dcterms:modified xsi:type="dcterms:W3CDTF">2025-06-13T08:32:29Z</dcterms:modified>
</cp:coreProperties>
</file>